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2"/>
  </p:notesMasterIdLst>
  <p:sldIdLst>
    <p:sldId id="257" r:id="rId2"/>
    <p:sldId id="267" r:id="rId3"/>
    <p:sldId id="268" r:id="rId4"/>
    <p:sldId id="272" r:id="rId5"/>
    <p:sldId id="269" r:id="rId6"/>
    <p:sldId id="271" r:id="rId7"/>
    <p:sldId id="273" r:id="rId8"/>
    <p:sldId id="274" r:id="rId9"/>
    <p:sldId id="275" r:id="rId10"/>
    <p:sldId id="280" r:id="rId11"/>
    <p:sldId id="276" r:id="rId12"/>
    <p:sldId id="281" r:id="rId13"/>
    <p:sldId id="279" r:id="rId14"/>
    <p:sldId id="278" r:id="rId15"/>
    <p:sldId id="277" r:id="rId16"/>
    <p:sldId id="285" r:id="rId17"/>
    <p:sldId id="311" r:id="rId18"/>
    <p:sldId id="312" r:id="rId19"/>
    <p:sldId id="287" r:id="rId20"/>
    <p:sldId id="313" r:id="rId21"/>
    <p:sldId id="319" r:id="rId22"/>
    <p:sldId id="320" r:id="rId23"/>
    <p:sldId id="288" r:id="rId24"/>
    <p:sldId id="294" r:id="rId25"/>
    <p:sldId id="293" r:id="rId26"/>
    <p:sldId id="292" r:id="rId27"/>
    <p:sldId id="291" r:id="rId28"/>
    <p:sldId id="290" r:id="rId29"/>
    <p:sldId id="289" r:id="rId30"/>
    <p:sldId id="297" r:id="rId31"/>
    <p:sldId id="296" r:id="rId32"/>
    <p:sldId id="295" r:id="rId33"/>
    <p:sldId id="298" r:id="rId34"/>
    <p:sldId id="303" r:id="rId35"/>
    <p:sldId id="302" r:id="rId36"/>
    <p:sldId id="301" r:id="rId37"/>
    <p:sldId id="304" r:id="rId38"/>
    <p:sldId id="306" r:id="rId39"/>
    <p:sldId id="305" r:id="rId40"/>
    <p:sldId id="300" r:id="rId41"/>
    <p:sldId id="299" r:id="rId42"/>
    <p:sldId id="307" r:id="rId43"/>
    <p:sldId id="309" r:id="rId44"/>
    <p:sldId id="310" r:id="rId45"/>
    <p:sldId id="308" r:id="rId46"/>
    <p:sldId id="315" r:id="rId47"/>
    <p:sldId id="314" r:id="rId48"/>
    <p:sldId id="316" r:id="rId49"/>
    <p:sldId id="317" r:id="rId50"/>
    <p:sldId id="318" r:id="rId5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A997"/>
    <a:srgbClr val="028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6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image" Target="../media/image2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355BE-5A5E-4B98-8AE1-A37C119582E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CED8D63B-71F0-4219-AFFE-DC436F57FD38}">
      <dgm:prSet phldrT="[Text]"/>
      <dgm:spPr/>
      <dgm:t>
        <a:bodyPr/>
        <a:lstStyle/>
        <a:p>
          <a:pPr>
            <a:buClr>
              <a:srgbClr val="FF6600"/>
            </a:buClr>
            <a:buFontTx/>
            <a:buChar char="•"/>
          </a:pPr>
          <a:r>
            <a:rPr lang="es-ES" b="1" dirty="0">
              <a:latin typeface="Century Gothic" panose="020B0502020202020204" pitchFamily="34" charset="0"/>
              <a:cs typeface="Arial" panose="020B0604020202020204" pitchFamily="34" charset="0"/>
            </a:rPr>
            <a:t>Jóven financiero.</a:t>
          </a:r>
          <a:endParaRPr lang="es-MX" dirty="0"/>
        </a:p>
      </dgm:t>
    </dgm:pt>
    <dgm:pt modelId="{8A179FEA-7B5C-4B64-B489-D2D518547D89}" type="parTrans" cxnId="{041B1265-3AC0-45AD-871E-4D4B48C7C44D}">
      <dgm:prSet/>
      <dgm:spPr/>
      <dgm:t>
        <a:bodyPr/>
        <a:lstStyle/>
        <a:p>
          <a:endParaRPr lang="es-MX"/>
        </a:p>
      </dgm:t>
    </dgm:pt>
    <dgm:pt modelId="{0AA7C23A-225E-4172-8EBE-3D67BF4AE785}" type="sibTrans" cxnId="{041B1265-3AC0-45AD-871E-4D4B48C7C44D}">
      <dgm:prSet/>
      <dgm:spPr/>
      <dgm:t>
        <a:bodyPr/>
        <a:lstStyle/>
        <a:p>
          <a:endParaRPr lang="es-MX"/>
        </a:p>
      </dgm:t>
    </dgm:pt>
    <dgm:pt modelId="{47491B1A-8C9D-4BC9-B531-3D0F176EE40C}">
      <dgm:prSet phldrT="[Text]"/>
      <dgm:spPr/>
      <dgm:t>
        <a:bodyPr/>
        <a:lstStyle/>
        <a:p>
          <a:r>
            <a:rPr lang="es-ES" b="1" dirty="0">
              <a:latin typeface="Century Gothic" panose="020B0502020202020204" pitchFamily="34" charset="0"/>
              <a:cs typeface="Arial" panose="020B0604020202020204" pitchFamily="34" charset="0"/>
            </a:rPr>
            <a:t>El Sacerdote asistente</a:t>
          </a:r>
          <a:endParaRPr lang="es-MX" dirty="0"/>
        </a:p>
      </dgm:t>
    </dgm:pt>
    <dgm:pt modelId="{74FF241F-2827-4AC1-B8BF-935F2272877D}" type="parTrans" cxnId="{505A1036-A11D-4E82-9C43-5EA2992D4C48}">
      <dgm:prSet/>
      <dgm:spPr/>
      <dgm:t>
        <a:bodyPr/>
        <a:lstStyle/>
        <a:p>
          <a:endParaRPr lang="es-MX"/>
        </a:p>
      </dgm:t>
    </dgm:pt>
    <dgm:pt modelId="{6E124FF4-394A-4B91-B3F7-2748EEDC5E25}" type="sibTrans" cxnId="{505A1036-A11D-4E82-9C43-5EA2992D4C48}">
      <dgm:prSet/>
      <dgm:spPr/>
      <dgm:t>
        <a:bodyPr/>
        <a:lstStyle/>
        <a:p>
          <a:endParaRPr lang="es-MX"/>
        </a:p>
      </dgm:t>
    </dgm:pt>
    <dgm:pt modelId="{F8302005-7ABD-4B19-AB5F-3CAF4ADF5FCE}">
      <dgm:prSet phldrT="[Text]"/>
      <dgm:spPr/>
      <dgm:t>
        <a:bodyPr/>
        <a:lstStyle/>
        <a:p>
          <a:pPr>
            <a:buClr>
              <a:srgbClr val="FF6600"/>
            </a:buClr>
            <a:buFontTx/>
            <a:buChar char="•"/>
          </a:pPr>
          <a:r>
            <a:rPr lang="es-ES" b="1" dirty="0">
              <a:latin typeface="Century Gothic" panose="020B0502020202020204" pitchFamily="34" charset="0"/>
              <a:cs typeface="Arial" panose="020B0604020202020204" pitchFamily="34" charset="0"/>
            </a:rPr>
            <a:t>Jóvenes promotores de equipo.</a:t>
          </a:r>
          <a:endParaRPr lang="es-MX" dirty="0"/>
        </a:p>
      </dgm:t>
    </dgm:pt>
    <dgm:pt modelId="{126FF4D8-3116-488E-8C9F-754962FBC758}" type="parTrans" cxnId="{D71FC121-501D-4604-AF3D-954B6D8F31FE}">
      <dgm:prSet/>
      <dgm:spPr/>
      <dgm:t>
        <a:bodyPr/>
        <a:lstStyle/>
        <a:p>
          <a:endParaRPr lang="es-MX"/>
        </a:p>
      </dgm:t>
    </dgm:pt>
    <dgm:pt modelId="{BAACBEED-D08C-46B0-88AD-A335F7C0590A}" type="sibTrans" cxnId="{D71FC121-501D-4604-AF3D-954B6D8F31FE}">
      <dgm:prSet/>
      <dgm:spPr/>
      <dgm:t>
        <a:bodyPr/>
        <a:lstStyle/>
        <a:p>
          <a:endParaRPr lang="es-MX"/>
        </a:p>
      </dgm:t>
    </dgm:pt>
    <dgm:pt modelId="{5BB2022B-BC31-4AE0-8A3E-66C76A7CC5BC}">
      <dgm:prSet/>
      <dgm:spPr/>
      <dgm:t>
        <a:bodyPr/>
        <a:lstStyle/>
        <a:p>
          <a:r>
            <a:rPr lang="es-ES" b="1" dirty="0">
              <a:latin typeface="Century Gothic" panose="020B0502020202020204" pitchFamily="34" charset="0"/>
              <a:cs typeface="Arial" panose="020B0604020202020204" pitchFamily="34" charset="0"/>
            </a:rPr>
            <a:t>Jóven promotor de zona</a:t>
          </a:r>
          <a:endParaRPr lang="es-MX" dirty="0"/>
        </a:p>
      </dgm:t>
    </dgm:pt>
    <dgm:pt modelId="{4846F2A2-0523-4AB0-9480-5D01B557BE29}" type="parTrans" cxnId="{12315303-8387-4893-AEC7-419644F09912}">
      <dgm:prSet/>
      <dgm:spPr/>
      <dgm:t>
        <a:bodyPr/>
        <a:lstStyle/>
        <a:p>
          <a:endParaRPr lang="es-MX"/>
        </a:p>
      </dgm:t>
    </dgm:pt>
    <dgm:pt modelId="{8DEAF76B-AB21-41B8-A4E0-1970D92A7259}" type="sibTrans" cxnId="{12315303-8387-4893-AEC7-419644F09912}">
      <dgm:prSet/>
      <dgm:spPr/>
      <dgm:t>
        <a:bodyPr/>
        <a:lstStyle/>
        <a:p>
          <a:endParaRPr lang="es-MX"/>
        </a:p>
      </dgm:t>
    </dgm:pt>
    <dgm:pt modelId="{437CFC32-A05E-44B5-B85E-5AAA09411E17}" type="pres">
      <dgm:prSet presAssocID="{671355BE-5A5E-4B98-8AE1-A37C119582E2}" presName="diagram" presStyleCnt="0">
        <dgm:presLayoutVars>
          <dgm:dir/>
          <dgm:resizeHandles val="exact"/>
        </dgm:presLayoutVars>
      </dgm:prSet>
      <dgm:spPr/>
    </dgm:pt>
    <dgm:pt modelId="{A0A25CA6-1FE6-4852-BBA2-8C4480BCE4D6}" type="pres">
      <dgm:prSet presAssocID="{5BB2022B-BC31-4AE0-8A3E-66C76A7CC5BC}" presName="node" presStyleLbl="node1" presStyleIdx="0" presStyleCnt="4">
        <dgm:presLayoutVars>
          <dgm:bulletEnabled val="1"/>
        </dgm:presLayoutVars>
      </dgm:prSet>
      <dgm:spPr/>
    </dgm:pt>
    <dgm:pt modelId="{F11393F9-32A0-4DD9-9D88-86BA5126A6CC}" type="pres">
      <dgm:prSet presAssocID="{8DEAF76B-AB21-41B8-A4E0-1970D92A7259}" presName="sibTrans" presStyleCnt="0"/>
      <dgm:spPr/>
    </dgm:pt>
    <dgm:pt modelId="{8A817C3C-B83B-4095-836B-CD356E0CD241}" type="pres">
      <dgm:prSet presAssocID="{CED8D63B-71F0-4219-AFFE-DC436F57FD38}" presName="node" presStyleLbl="node1" presStyleIdx="1" presStyleCnt="4">
        <dgm:presLayoutVars>
          <dgm:bulletEnabled val="1"/>
        </dgm:presLayoutVars>
      </dgm:prSet>
      <dgm:spPr/>
    </dgm:pt>
    <dgm:pt modelId="{FD13981A-A960-48E8-AAA9-E45EB91CFDC9}" type="pres">
      <dgm:prSet presAssocID="{0AA7C23A-225E-4172-8EBE-3D67BF4AE785}" presName="sibTrans" presStyleCnt="0"/>
      <dgm:spPr/>
    </dgm:pt>
    <dgm:pt modelId="{2324797D-26F7-4472-9569-498A6378421B}" type="pres">
      <dgm:prSet presAssocID="{47491B1A-8C9D-4BC9-B531-3D0F176EE40C}" presName="node" presStyleLbl="node1" presStyleIdx="2" presStyleCnt="4">
        <dgm:presLayoutVars>
          <dgm:bulletEnabled val="1"/>
        </dgm:presLayoutVars>
      </dgm:prSet>
      <dgm:spPr/>
    </dgm:pt>
    <dgm:pt modelId="{31ECD42B-0505-4702-9C9F-016658B31EF6}" type="pres">
      <dgm:prSet presAssocID="{6E124FF4-394A-4B91-B3F7-2748EEDC5E25}" presName="sibTrans" presStyleCnt="0"/>
      <dgm:spPr/>
    </dgm:pt>
    <dgm:pt modelId="{A6FA70BA-4A23-44B4-BFAE-97E4C16F050B}" type="pres">
      <dgm:prSet presAssocID="{F8302005-7ABD-4B19-AB5F-3CAF4ADF5FCE}" presName="node" presStyleLbl="node1" presStyleIdx="3" presStyleCnt="4">
        <dgm:presLayoutVars>
          <dgm:bulletEnabled val="1"/>
        </dgm:presLayoutVars>
      </dgm:prSet>
      <dgm:spPr/>
    </dgm:pt>
  </dgm:ptLst>
  <dgm:cxnLst>
    <dgm:cxn modelId="{12315303-8387-4893-AEC7-419644F09912}" srcId="{671355BE-5A5E-4B98-8AE1-A37C119582E2}" destId="{5BB2022B-BC31-4AE0-8A3E-66C76A7CC5BC}" srcOrd="0" destOrd="0" parTransId="{4846F2A2-0523-4AB0-9480-5D01B557BE29}" sibTransId="{8DEAF76B-AB21-41B8-A4E0-1970D92A7259}"/>
    <dgm:cxn modelId="{C859D911-A837-4891-BB47-B752E43A2613}" type="presOf" srcId="{47491B1A-8C9D-4BC9-B531-3D0F176EE40C}" destId="{2324797D-26F7-4472-9569-498A6378421B}" srcOrd="0" destOrd="0" presId="urn:microsoft.com/office/officeart/2005/8/layout/default"/>
    <dgm:cxn modelId="{D71FC121-501D-4604-AF3D-954B6D8F31FE}" srcId="{671355BE-5A5E-4B98-8AE1-A37C119582E2}" destId="{F8302005-7ABD-4B19-AB5F-3CAF4ADF5FCE}" srcOrd="3" destOrd="0" parTransId="{126FF4D8-3116-488E-8C9F-754962FBC758}" sibTransId="{BAACBEED-D08C-46B0-88AD-A335F7C0590A}"/>
    <dgm:cxn modelId="{F3BD3C28-0398-417F-BF22-BEC93E4C3E26}" type="presOf" srcId="{671355BE-5A5E-4B98-8AE1-A37C119582E2}" destId="{437CFC32-A05E-44B5-B85E-5AAA09411E17}" srcOrd="0" destOrd="0" presId="urn:microsoft.com/office/officeart/2005/8/layout/default"/>
    <dgm:cxn modelId="{505A1036-A11D-4E82-9C43-5EA2992D4C48}" srcId="{671355BE-5A5E-4B98-8AE1-A37C119582E2}" destId="{47491B1A-8C9D-4BC9-B531-3D0F176EE40C}" srcOrd="2" destOrd="0" parTransId="{74FF241F-2827-4AC1-B8BF-935F2272877D}" sibTransId="{6E124FF4-394A-4B91-B3F7-2748EEDC5E25}"/>
    <dgm:cxn modelId="{49F8C437-3C36-431A-9825-AF96DB82A8A5}" type="presOf" srcId="{5BB2022B-BC31-4AE0-8A3E-66C76A7CC5BC}" destId="{A0A25CA6-1FE6-4852-BBA2-8C4480BCE4D6}" srcOrd="0" destOrd="0" presId="urn:microsoft.com/office/officeart/2005/8/layout/default"/>
    <dgm:cxn modelId="{041B1265-3AC0-45AD-871E-4D4B48C7C44D}" srcId="{671355BE-5A5E-4B98-8AE1-A37C119582E2}" destId="{CED8D63B-71F0-4219-AFFE-DC436F57FD38}" srcOrd="1" destOrd="0" parTransId="{8A179FEA-7B5C-4B64-B489-D2D518547D89}" sibTransId="{0AA7C23A-225E-4172-8EBE-3D67BF4AE785}"/>
    <dgm:cxn modelId="{017C595A-A40E-4417-A8EE-7FA30FB0E3AC}" type="presOf" srcId="{CED8D63B-71F0-4219-AFFE-DC436F57FD38}" destId="{8A817C3C-B83B-4095-836B-CD356E0CD241}" srcOrd="0" destOrd="0" presId="urn:microsoft.com/office/officeart/2005/8/layout/default"/>
    <dgm:cxn modelId="{2F9214BF-8899-4FD1-AB28-2A011795094E}" type="presOf" srcId="{F8302005-7ABD-4B19-AB5F-3CAF4ADF5FCE}" destId="{A6FA70BA-4A23-44B4-BFAE-97E4C16F050B}" srcOrd="0" destOrd="0" presId="urn:microsoft.com/office/officeart/2005/8/layout/default"/>
    <dgm:cxn modelId="{EE868D5E-ACC3-460B-826B-855A9155E447}" type="presParOf" srcId="{437CFC32-A05E-44B5-B85E-5AAA09411E17}" destId="{A0A25CA6-1FE6-4852-BBA2-8C4480BCE4D6}" srcOrd="0" destOrd="0" presId="urn:microsoft.com/office/officeart/2005/8/layout/default"/>
    <dgm:cxn modelId="{EBC3EDFA-082B-4BB8-8B4D-673F7D3FA3E4}" type="presParOf" srcId="{437CFC32-A05E-44B5-B85E-5AAA09411E17}" destId="{F11393F9-32A0-4DD9-9D88-86BA5126A6CC}" srcOrd="1" destOrd="0" presId="urn:microsoft.com/office/officeart/2005/8/layout/default"/>
    <dgm:cxn modelId="{C43A7B49-1423-407D-88B7-97FFD2E83905}" type="presParOf" srcId="{437CFC32-A05E-44B5-B85E-5AAA09411E17}" destId="{8A817C3C-B83B-4095-836B-CD356E0CD241}" srcOrd="2" destOrd="0" presId="urn:microsoft.com/office/officeart/2005/8/layout/default"/>
    <dgm:cxn modelId="{B5EAB315-4937-4E7C-9CB6-9B0D2D4BD2B3}" type="presParOf" srcId="{437CFC32-A05E-44B5-B85E-5AAA09411E17}" destId="{FD13981A-A960-48E8-AAA9-E45EB91CFDC9}" srcOrd="3" destOrd="0" presId="urn:microsoft.com/office/officeart/2005/8/layout/default"/>
    <dgm:cxn modelId="{DF288546-8FB0-4B20-8600-7B8FCB1ABCFF}" type="presParOf" srcId="{437CFC32-A05E-44B5-B85E-5AAA09411E17}" destId="{2324797D-26F7-4472-9569-498A6378421B}" srcOrd="4" destOrd="0" presId="urn:microsoft.com/office/officeart/2005/8/layout/default"/>
    <dgm:cxn modelId="{7CA43FA5-680E-4C29-BA0F-496565B38535}" type="presParOf" srcId="{437CFC32-A05E-44B5-B85E-5AAA09411E17}" destId="{31ECD42B-0505-4702-9C9F-016658B31EF6}" srcOrd="5" destOrd="0" presId="urn:microsoft.com/office/officeart/2005/8/layout/default"/>
    <dgm:cxn modelId="{6F2A076A-EE82-4B68-9D9E-DF6671F83273}" type="presParOf" srcId="{437CFC32-A05E-44B5-B85E-5AAA09411E17}" destId="{A6FA70BA-4A23-44B4-BFAE-97E4C16F050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5080AE-9F2D-4457-B526-ADBD355AF821}" type="doc">
      <dgm:prSet loTypeId="urn:microsoft.com/office/officeart/2005/8/layout/orgChart1" loCatId="hierarchy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CC1F64C1-D9E5-4143-B355-7FAA99160D7E}">
      <dgm:prSet custT="1"/>
      <dgm:spPr>
        <a:xfrm>
          <a:off x="3071083" y="696489"/>
          <a:ext cx="1689824" cy="844912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cap="none" normalizeH="0" baseline="0" dirty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J. Promotor de Zona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cap="none" normalizeH="0" baseline="0" dirty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de primer Nivel</a:t>
          </a:r>
          <a:endParaRPr kumimoji="0" lang="es-ES" sz="1600" b="1" i="0" u="none" strike="noStrike" cap="none" normalizeH="0" baseline="0" dirty="0">
            <a:ln/>
            <a:effectLst/>
            <a:latin typeface="Calibri" panose="020F0502020204030204" pitchFamily="34" charset="0"/>
            <a:ea typeface="+mn-ea"/>
            <a:cs typeface="Arial" charset="0"/>
          </a:endParaRPr>
        </a:p>
      </dgm:t>
    </dgm:pt>
    <dgm:pt modelId="{A656890A-CB1F-4460-8000-582EB1F389A0}" type="parTrans" cxnId="{F99A78F2-E318-458B-8B66-DC3A0D4D78D6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43834FB-CEB6-42A8-BDF5-9A1F48BA7B85}" type="sibTrans" cxnId="{F99A78F2-E318-458B-8B66-DC3A0D4D78D6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D572D5A-665D-4BF7-A7C6-45984D0C2E1C}" type="asst">
      <dgm:prSet custT="1"/>
      <dgm:spPr>
        <a:xfrm>
          <a:off x="2048739" y="1896265"/>
          <a:ext cx="1689824" cy="844912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Asistente Eclesial</a:t>
          </a:r>
          <a:endParaRPr kumimoji="0" lang="es-ES" sz="1600" b="1" i="0" u="none" strike="noStrike" cap="none" normalizeH="0" baseline="0" dirty="0">
            <a:ln/>
            <a:effectLst/>
            <a:latin typeface="Calibri" panose="020F0502020204030204" pitchFamily="34" charset="0"/>
            <a:ea typeface="+mn-ea"/>
            <a:cs typeface="Arial" charset="0"/>
          </a:endParaRPr>
        </a:p>
      </dgm:t>
    </dgm:pt>
    <dgm:pt modelId="{8E255ED6-B45D-41D3-8FD6-E840F95FCA1B}" type="parTrans" cxnId="{11B0148C-535D-4B94-8E03-A029A5BD2A17}">
      <dgm:prSet/>
      <dgm:spPr>
        <a:xfrm>
          <a:off x="3738563" y="1541402"/>
          <a:ext cx="177431" cy="777319"/>
        </a:xfrm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s-MX" sz="1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1688363-08AC-4675-B3EF-A917B0F816E3}" type="sibTrans" cxnId="{11B0148C-535D-4B94-8E03-A029A5BD2A17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1EDF132-69AE-45F5-803E-C91E1A44B604}">
      <dgm:prSet custT="1"/>
      <dgm:spPr>
        <a:xfrm>
          <a:off x="4051" y="3096040"/>
          <a:ext cx="1689824" cy="844912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J. Promotor del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Equipo 1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Primer Nivel.</a:t>
          </a:r>
          <a:endParaRPr kumimoji="0" lang="es-ES" sz="1600" b="1" i="0" u="none" strike="noStrike" cap="none" normalizeH="0" baseline="0" dirty="0">
            <a:ln/>
            <a:effectLst/>
            <a:latin typeface="Calibri" panose="020F0502020204030204" pitchFamily="34" charset="0"/>
            <a:ea typeface="+mn-ea"/>
            <a:cs typeface="Arial" charset="0"/>
          </a:endParaRPr>
        </a:p>
      </dgm:t>
    </dgm:pt>
    <dgm:pt modelId="{56E6C98C-0B8F-469E-BA0C-C2B68E16C4C2}" type="parTrans" cxnId="{7B6757D8-61B2-48AD-B19F-DC8430689871}">
      <dgm:prSet/>
      <dgm:spPr>
        <a:xfrm>
          <a:off x="848963" y="1541402"/>
          <a:ext cx="3067031" cy="1554638"/>
        </a:xfrm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s-MX" sz="1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634B47D-B650-4B11-9C92-36F02050DB01}" type="sibTrans" cxnId="{7B6757D8-61B2-48AD-B19F-DC8430689871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35DACEE-B0F3-49C4-8506-CC2AF7C75EB1}">
      <dgm:prSet custT="1"/>
      <dgm:spPr>
        <a:xfrm>
          <a:off x="2048739" y="3096040"/>
          <a:ext cx="1689824" cy="844912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J. Promotor del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Equipo 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Primer nivel. </a:t>
          </a:r>
          <a:endParaRPr kumimoji="0" lang="es-ES" sz="1600" b="1" i="0" u="none" strike="noStrike" cap="none" normalizeH="0" baseline="0" dirty="0">
            <a:ln/>
            <a:effectLst/>
            <a:latin typeface="Calibri" panose="020F0502020204030204" pitchFamily="34" charset="0"/>
            <a:ea typeface="+mn-ea"/>
            <a:cs typeface="Arial" charset="0"/>
          </a:endParaRPr>
        </a:p>
      </dgm:t>
    </dgm:pt>
    <dgm:pt modelId="{ACB511B9-8B6F-4539-885C-3EC88C6F30F2}" type="parTrans" cxnId="{67D4C5E6-74BE-4E74-BFAA-DF71BAA7CCFF}">
      <dgm:prSet/>
      <dgm:spPr>
        <a:xfrm>
          <a:off x="2893651" y="1541402"/>
          <a:ext cx="1022343" cy="1554638"/>
        </a:xfrm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s-MX" sz="1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ECAB99D-A4D9-44B9-874E-0CC782E4EFF2}" type="sibTrans" cxnId="{67D4C5E6-74BE-4E74-BFAA-DF71BAA7CCFF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9E4978E-C370-431E-BDA1-58937E9285C1}">
      <dgm:prSet custT="1"/>
      <dgm:spPr>
        <a:xfrm>
          <a:off x="4093427" y="3096040"/>
          <a:ext cx="1689824" cy="844912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 J. Promotor del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 Equipo 3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Primer nivel. </a:t>
          </a:r>
          <a:endParaRPr kumimoji="0" lang="es-ES" sz="1600" b="1" i="0" u="none" strike="noStrike" cap="none" normalizeH="0" baseline="0" dirty="0">
            <a:ln/>
            <a:effectLst/>
            <a:latin typeface="Calibri" panose="020F0502020204030204" pitchFamily="34" charset="0"/>
            <a:ea typeface="+mn-ea"/>
            <a:cs typeface="Arial" charset="0"/>
          </a:endParaRPr>
        </a:p>
      </dgm:t>
    </dgm:pt>
    <dgm:pt modelId="{8514281A-80C7-4C3A-838D-E0F76B517317}" type="parTrans" cxnId="{89B1BDDB-28FF-4D5B-B147-52C20366CAFB}">
      <dgm:prSet/>
      <dgm:spPr>
        <a:xfrm>
          <a:off x="3915995" y="1541402"/>
          <a:ext cx="1022343" cy="1554638"/>
        </a:xfrm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s-MX" sz="1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1F0ECB8-45DD-4FF5-982D-3FE6A05B7AD2}" type="sibTrans" cxnId="{89B1BDDB-28FF-4D5B-B147-52C20366CAFB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A9CACD2-DFEB-4114-9AC2-F49525C0175C}">
      <dgm:prSet custT="1"/>
      <dgm:spPr>
        <a:xfrm>
          <a:off x="6138115" y="3096040"/>
          <a:ext cx="1689824" cy="844912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   J. Promotor del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 Equipo 4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Primer nivel. </a:t>
          </a:r>
          <a:endParaRPr kumimoji="0" lang="es-ES" sz="1600" b="1" i="0" u="none" strike="noStrike" cap="none" normalizeH="0" baseline="0" dirty="0">
            <a:ln/>
            <a:effectLst/>
            <a:latin typeface="Calibri" panose="020F0502020204030204" pitchFamily="34" charset="0"/>
            <a:ea typeface="+mn-ea"/>
            <a:cs typeface="Arial" charset="0"/>
          </a:endParaRPr>
        </a:p>
      </dgm:t>
    </dgm:pt>
    <dgm:pt modelId="{A75DB184-4E2B-4DF5-99E5-548DFB5B7036}" type="parTrans" cxnId="{FCB8EBF3-BDCF-4713-825A-4CF873176F89}">
      <dgm:prSet/>
      <dgm:spPr>
        <a:xfrm>
          <a:off x="3915995" y="1541402"/>
          <a:ext cx="3067031" cy="1554638"/>
        </a:xfrm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s-MX" sz="1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C496F5D-6549-490E-B642-056E522E2C35}" type="sibTrans" cxnId="{FCB8EBF3-BDCF-4713-825A-4CF873176F89}">
      <dgm:prSet/>
      <dgm:spPr/>
      <dgm:t>
        <a:bodyPr/>
        <a:lstStyle/>
        <a:p>
          <a:endParaRPr lang="es-MX" sz="16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F868AED-966E-446D-9F25-C85F3E82A6A1}" type="pres">
      <dgm:prSet presAssocID="{F15080AE-9F2D-4457-B526-ADBD355AF82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086AB8-FF4C-4CD5-9305-91A5D48B1E43}" type="pres">
      <dgm:prSet presAssocID="{CC1F64C1-D9E5-4143-B355-7FAA99160D7E}" presName="hierRoot1" presStyleCnt="0">
        <dgm:presLayoutVars>
          <dgm:hierBranch/>
        </dgm:presLayoutVars>
      </dgm:prSet>
      <dgm:spPr/>
    </dgm:pt>
    <dgm:pt modelId="{D83E7B8B-98FB-4CA1-8206-50D3842422BC}" type="pres">
      <dgm:prSet presAssocID="{CC1F64C1-D9E5-4143-B355-7FAA99160D7E}" presName="rootComposite1" presStyleCnt="0"/>
      <dgm:spPr/>
    </dgm:pt>
    <dgm:pt modelId="{7BD94C42-3C3D-4C03-A14F-58A1B4C85FA4}" type="pres">
      <dgm:prSet presAssocID="{CC1F64C1-D9E5-4143-B355-7FAA99160D7E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</dgm:pt>
    <dgm:pt modelId="{AF66462A-D5F2-48EA-B2F2-903AC203A3F1}" type="pres">
      <dgm:prSet presAssocID="{CC1F64C1-D9E5-4143-B355-7FAA99160D7E}" presName="rootConnector1" presStyleLbl="node1" presStyleIdx="0" presStyleCnt="0"/>
      <dgm:spPr/>
    </dgm:pt>
    <dgm:pt modelId="{69CA920F-655A-4118-9634-10D6C15F5E31}" type="pres">
      <dgm:prSet presAssocID="{CC1F64C1-D9E5-4143-B355-7FAA99160D7E}" presName="hierChild2" presStyleCnt="0"/>
      <dgm:spPr/>
    </dgm:pt>
    <dgm:pt modelId="{DB0B0B90-E2C9-4F3F-BC42-9395645EC727}" type="pres">
      <dgm:prSet presAssocID="{56E6C98C-0B8F-469E-BA0C-C2B68E16C4C2}" presName="Name35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3067031" y="0"/>
              </a:moveTo>
              <a:lnTo>
                <a:pt x="3067031" y="1377207"/>
              </a:lnTo>
              <a:lnTo>
                <a:pt x="0" y="1377207"/>
              </a:lnTo>
              <a:lnTo>
                <a:pt x="0" y="1554638"/>
              </a:lnTo>
            </a:path>
          </a:pathLst>
        </a:custGeom>
      </dgm:spPr>
    </dgm:pt>
    <dgm:pt modelId="{A2642539-796A-4453-9B5A-251E2F9BAA87}" type="pres">
      <dgm:prSet presAssocID="{91EDF132-69AE-45F5-803E-C91E1A44B604}" presName="hierRoot2" presStyleCnt="0">
        <dgm:presLayoutVars>
          <dgm:hierBranch/>
        </dgm:presLayoutVars>
      </dgm:prSet>
      <dgm:spPr/>
    </dgm:pt>
    <dgm:pt modelId="{0610F4D1-E2E8-4623-8C52-729BBB4D2FE6}" type="pres">
      <dgm:prSet presAssocID="{91EDF132-69AE-45F5-803E-C91E1A44B604}" presName="rootComposite" presStyleCnt="0"/>
      <dgm:spPr/>
    </dgm:pt>
    <dgm:pt modelId="{476BDFE0-6AC1-4718-AEB2-AD12E02DEDEE}" type="pres">
      <dgm:prSet presAssocID="{91EDF132-69AE-45F5-803E-C91E1A44B604}" presName="rootText" presStyleLbl="node2" presStyleIdx="0" presStyleCnt="4" custLinFactNeighborY="-44054">
        <dgm:presLayoutVars>
          <dgm:chPref val="3"/>
        </dgm:presLayoutVars>
      </dgm:prSet>
      <dgm:spPr>
        <a:prstGeom prst="rect">
          <a:avLst/>
        </a:prstGeom>
      </dgm:spPr>
    </dgm:pt>
    <dgm:pt modelId="{87AEA2BB-AE9C-41C5-B103-9D39A959B785}" type="pres">
      <dgm:prSet presAssocID="{91EDF132-69AE-45F5-803E-C91E1A44B604}" presName="rootConnector" presStyleLbl="node2" presStyleIdx="0" presStyleCnt="4"/>
      <dgm:spPr/>
    </dgm:pt>
    <dgm:pt modelId="{C0DCDB63-AF0F-40EA-BC15-92B7E1A56ABC}" type="pres">
      <dgm:prSet presAssocID="{91EDF132-69AE-45F5-803E-C91E1A44B604}" presName="hierChild4" presStyleCnt="0"/>
      <dgm:spPr/>
    </dgm:pt>
    <dgm:pt modelId="{24193FAC-6B2A-4386-895C-2C50723CB38A}" type="pres">
      <dgm:prSet presAssocID="{91EDF132-69AE-45F5-803E-C91E1A44B604}" presName="hierChild5" presStyleCnt="0"/>
      <dgm:spPr/>
    </dgm:pt>
    <dgm:pt modelId="{0DB7FF09-247A-41EC-945F-8142C811BC47}" type="pres">
      <dgm:prSet presAssocID="{ACB511B9-8B6F-4539-885C-3EC88C6F30F2}" presName="Name35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1022343" y="0"/>
              </a:moveTo>
              <a:lnTo>
                <a:pt x="1022343" y="1377207"/>
              </a:lnTo>
              <a:lnTo>
                <a:pt x="0" y="1377207"/>
              </a:lnTo>
              <a:lnTo>
                <a:pt x="0" y="1554638"/>
              </a:lnTo>
            </a:path>
          </a:pathLst>
        </a:custGeom>
      </dgm:spPr>
    </dgm:pt>
    <dgm:pt modelId="{717AF2A7-FDC8-49AF-B665-959E711A9DCD}" type="pres">
      <dgm:prSet presAssocID="{B35DACEE-B0F3-49C4-8506-CC2AF7C75EB1}" presName="hierRoot2" presStyleCnt="0">
        <dgm:presLayoutVars>
          <dgm:hierBranch/>
        </dgm:presLayoutVars>
      </dgm:prSet>
      <dgm:spPr/>
    </dgm:pt>
    <dgm:pt modelId="{9F9FA5C5-2CAA-4D3D-AB14-BACC32AF2A0E}" type="pres">
      <dgm:prSet presAssocID="{B35DACEE-B0F3-49C4-8506-CC2AF7C75EB1}" presName="rootComposite" presStyleCnt="0"/>
      <dgm:spPr/>
    </dgm:pt>
    <dgm:pt modelId="{01AD712B-EEEB-459F-9AFF-1B22BB80DA7D}" type="pres">
      <dgm:prSet presAssocID="{B35DACEE-B0F3-49C4-8506-CC2AF7C75EB1}" presName="rootText" presStyleLbl="node2" presStyleIdx="1" presStyleCnt="4" custLinFactNeighborY="-44054">
        <dgm:presLayoutVars>
          <dgm:chPref val="3"/>
        </dgm:presLayoutVars>
      </dgm:prSet>
      <dgm:spPr>
        <a:prstGeom prst="rect">
          <a:avLst/>
        </a:prstGeom>
      </dgm:spPr>
    </dgm:pt>
    <dgm:pt modelId="{55246BA4-6194-4949-A006-D2D4E63B4F28}" type="pres">
      <dgm:prSet presAssocID="{B35DACEE-B0F3-49C4-8506-CC2AF7C75EB1}" presName="rootConnector" presStyleLbl="node2" presStyleIdx="1" presStyleCnt="4"/>
      <dgm:spPr/>
    </dgm:pt>
    <dgm:pt modelId="{3618D748-0C08-4E9C-86AB-646B80676605}" type="pres">
      <dgm:prSet presAssocID="{B35DACEE-B0F3-49C4-8506-CC2AF7C75EB1}" presName="hierChild4" presStyleCnt="0"/>
      <dgm:spPr/>
    </dgm:pt>
    <dgm:pt modelId="{8603621A-6F98-4C98-A3F4-56652CB56F5E}" type="pres">
      <dgm:prSet presAssocID="{B35DACEE-B0F3-49C4-8506-CC2AF7C75EB1}" presName="hierChild5" presStyleCnt="0"/>
      <dgm:spPr/>
    </dgm:pt>
    <dgm:pt modelId="{8AE41CB2-C0C2-438D-8F76-D5E9D8D7D014}" type="pres">
      <dgm:prSet presAssocID="{8514281A-80C7-4C3A-838D-E0F76B517317}" presName="Name35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7207"/>
              </a:lnTo>
              <a:lnTo>
                <a:pt x="1022343" y="1377207"/>
              </a:lnTo>
              <a:lnTo>
                <a:pt x="1022343" y="1554638"/>
              </a:lnTo>
            </a:path>
          </a:pathLst>
        </a:custGeom>
      </dgm:spPr>
    </dgm:pt>
    <dgm:pt modelId="{86B62D22-D1E6-4DE8-9A37-84A63FC3636E}" type="pres">
      <dgm:prSet presAssocID="{79E4978E-C370-431E-BDA1-58937E9285C1}" presName="hierRoot2" presStyleCnt="0">
        <dgm:presLayoutVars>
          <dgm:hierBranch/>
        </dgm:presLayoutVars>
      </dgm:prSet>
      <dgm:spPr/>
    </dgm:pt>
    <dgm:pt modelId="{09497C28-1B17-444E-B225-73E93A75EDCB}" type="pres">
      <dgm:prSet presAssocID="{79E4978E-C370-431E-BDA1-58937E9285C1}" presName="rootComposite" presStyleCnt="0"/>
      <dgm:spPr/>
    </dgm:pt>
    <dgm:pt modelId="{D1BC7750-D79A-48D1-8755-1F118444D8D6}" type="pres">
      <dgm:prSet presAssocID="{79E4978E-C370-431E-BDA1-58937E9285C1}" presName="rootText" presStyleLbl="node2" presStyleIdx="2" presStyleCnt="4" custLinFactNeighborY="-44054">
        <dgm:presLayoutVars>
          <dgm:chPref val="3"/>
        </dgm:presLayoutVars>
      </dgm:prSet>
      <dgm:spPr>
        <a:prstGeom prst="rect">
          <a:avLst/>
        </a:prstGeom>
      </dgm:spPr>
    </dgm:pt>
    <dgm:pt modelId="{C2AECDB7-EDF0-4CAE-96B8-0F3DCC510471}" type="pres">
      <dgm:prSet presAssocID="{79E4978E-C370-431E-BDA1-58937E9285C1}" presName="rootConnector" presStyleLbl="node2" presStyleIdx="2" presStyleCnt="4"/>
      <dgm:spPr/>
    </dgm:pt>
    <dgm:pt modelId="{C4A3084D-E2F4-4937-B050-F7C06AC05822}" type="pres">
      <dgm:prSet presAssocID="{79E4978E-C370-431E-BDA1-58937E9285C1}" presName="hierChild4" presStyleCnt="0"/>
      <dgm:spPr/>
    </dgm:pt>
    <dgm:pt modelId="{92491585-D2B8-4B2A-BA11-9BCCAB9BE095}" type="pres">
      <dgm:prSet presAssocID="{79E4978E-C370-431E-BDA1-58937E9285C1}" presName="hierChild5" presStyleCnt="0"/>
      <dgm:spPr/>
    </dgm:pt>
    <dgm:pt modelId="{EF6C48F9-6474-4688-A2D0-9C255FD78686}" type="pres">
      <dgm:prSet presAssocID="{A75DB184-4E2B-4DF5-99E5-548DFB5B7036}" presName="Name35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7207"/>
              </a:lnTo>
              <a:lnTo>
                <a:pt x="3067031" y="1377207"/>
              </a:lnTo>
              <a:lnTo>
                <a:pt x="3067031" y="1554638"/>
              </a:lnTo>
            </a:path>
          </a:pathLst>
        </a:custGeom>
      </dgm:spPr>
    </dgm:pt>
    <dgm:pt modelId="{34B0D09B-BA20-4A78-ABFD-45B8A8E6C731}" type="pres">
      <dgm:prSet presAssocID="{8A9CACD2-DFEB-4114-9AC2-F49525C0175C}" presName="hierRoot2" presStyleCnt="0">
        <dgm:presLayoutVars>
          <dgm:hierBranch/>
        </dgm:presLayoutVars>
      </dgm:prSet>
      <dgm:spPr/>
    </dgm:pt>
    <dgm:pt modelId="{7F5138DC-C34B-407F-9690-0219BF60EC6E}" type="pres">
      <dgm:prSet presAssocID="{8A9CACD2-DFEB-4114-9AC2-F49525C0175C}" presName="rootComposite" presStyleCnt="0"/>
      <dgm:spPr/>
    </dgm:pt>
    <dgm:pt modelId="{25E5AFC5-93CB-406A-8020-283B082E0ED5}" type="pres">
      <dgm:prSet presAssocID="{8A9CACD2-DFEB-4114-9AC2-F49525C0175C}" presName="rootText" presStyleLbl="node2" presStyleIdx="3" presStyleCnt="4" custLinFactNeighborY="-44054">
        <dgm:presLayoutVars>
          <dgm:chPref val="3"/>
        </dgm:presLayoutVars>
      </dgm:prSet>
      <dgm:spPr>
        <a:prstGeom prst="rect">
          <a:avLst/>
        </a:prstGeom>
      </dgm:spPr>
    </dgm:pt>
    <dgm:pt modelId="{03AD2B71-1465-4235-8898-A96C8FD0C6A0}" type="pres">
      <dgm:prSet presAssocID="{8A9CACD2-DFEB-4114-9AC2-F49525C0175C}" presName="rootConnector" presStyleLbl="node2" presStyleIdx="3" presStyleCnt="4"/>
      <dgm:spPr/>
    </dgm:pt>
    <dgm:pt modelId="{633CFDFB-0C63-413B-9971-5AA82ECC3CE9}" type="pres">
      <dgm:prSet presAssocID="{8A9CACD2-DFEB-4114-9AC2-F49525C0175C}" presName="hierChild4" presStyleCnt="0"/>
      <dgm:spPr/>
    </dgm:pt>
    <dgm:pt modelId="{B7ED0521-8FB2-4DF3-9F62-BADF6A687A6B}" type="pres">
      <dgm:prSet presAssocID="{8A9CACD2-DFEB-4114-9AC2-F49525C0175C}" presName="hierChild5" presStyleCnt="0"/>
      <dgm:spPr/>
    </dgm:pt>
    <dgm:pt modelId="{1881FAD3-7571-4BC5-B1F6-7C9B9D49AF1D}" type="pres">
      <dgm:prSet presAssocID="{CC1F64C1-D9E5-4143-B355-7FAA99160D7E}" presName="hierChild3" presStyleCnt="0"/>
      <dgm:spPr/>
    </dgm:pt>
    <dgm:pt modelId="{A0A2EF63-6F07-40F0-AA30-2110B4D39CCF}" type="pres">
      <dgm:prSet presAssocID="{8E255ED6-B45D-41D3-8FD6-E840F95FCA1B}" presName="Name111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177431" y="0"/>
              </a:moveTo>
              <a:lnTo>
                <a:pt x="177431" y="777319"/>
              </a:lnTo>
              <a:lnTo>
                <a:pt x="0" y="777319"/>
              </a:lnTo>
            </a:path>
          </a:pathLst>
        </a:custGeom>
      </dgm:spPr>
    </dgm:pt>
    <dgm:pt modelId="{0A390486-EC51-4AAC-BEB1-A694B8B79651}" type="pres">
      <dgm:prSet presAssocID="{AD572D5A-665D-4BF7-A7C6-45984D0C2E1C}" presName="hierRoot3" presStyleCnt="0">
        <dgm:presLayoutVars>
          <dgm:hierBranch/>
        </dgm:presLayoutVars>
      </dgm:prSet>
      <dgm:spPr/>
    </dgm:pt>
    <dgm:pt modelId="{109E2069-908A-4D63-BCFA-99C866A70882}" type="pres">
      <dgm:prSet presAssocID="{AD572D5A-665D-4BF7-A7C6-45984D0C2E1C}" presName="rootComposite3" presStyleCnt="0"/>
      <dgm:spPr/>
    </dgm:pt>
    <dgm:pt modelId="{B35A6D14-427D-4271-AED0-1B75694EDADD}" type="pres">
      <dgm:prSet presAssocID="{AD572D5A-665D-4BF7-A7C6-45984D0C2E1C}" presName="rootText3" presStyleLbl="asst1" presStyleIdx="0" presStyleCnt="1" custLinFactNeighborX="-42986" custLinFactNeighborY="-49126">
        <dgm:presLayoutVars>
          <dgm:chPref val="3"/>
        </dgm:presLayoutVars>
      </dgm:prSet>
      <dgm:spPr>
        <a:prstGeom prst="rect">
          <a:avLst/>
        </a:prstGeom>
      </dgm:spPr>
    </dgm:pt>
    <dgm:pt modelId="{EFF89C9C-AC9A-4D80-9885-A0856F81CDA5}" type="pres">
      <dgm:prSet presAssocID="{AD572D5A-665D-4BF7-A7C6-45984D0C2E1C}" presName="rootConnector3" presStyleLbl="asst1" presStyleIdx="0" presStyleCnt="1"/>
      <dgm:spPr/>
    </dgm:pt>
    <dgm:pt modelId="{E8231565-DA48-49B1-B492-F6A8E28D5562}" type="pres">
      <dgm:prSet presAssocID="{AD572D5A-665D-4BF7-A7C6-45984D0C2E1C}" presName="hierChild6" presStyleCnt="0"/>
      <dgm:spPr/>
    </dgm:pt>
    <dgm:pt modelId="{8A112AA2-3810-43B6-A29A-94652D7B8530}" type="pres">
      <dgm:prSet presAssocID="{AD572D5A-665D-4BF7-A7C6-45984D0C2E1C}" presName="hierChild7" presStyleCnt="0"/>
      <dgm:spPr/>
    </dgm:pt>
  </dgm:ptLst>
  <dgm:cxnLst>
    <dgm:cxn modelId="{A1E63B06-B49D-45C0-B518-3D484E0F9AB1}" type="presOf" srcId="{B35DACEE-B0F3-49C4-8506-CC2AF7C75EB1}" destId="{55246BA4-6194-4949-A006-D2D4E63B4F28}" srcOrd="1" destOrd="0" presId="urn:microsoft.com/office/officeart/2005/8/layout/orgChart1"/>
    <dgm:cxn modelId="{74884706-F209-40E0-ABFF-39E0341C2B86}" type="presOf" srcId="{79E4978E-C370-431E-BDA1-58937E9285C1}" destId="{C2AECDB7-EDF0-4CAE-96B8-0F3DCC510471}" srcOrd="1" destOrd="0" presId="urn:microsoft.com/office/officeart/2005/8/layout/orgChart1"/>
    <dgm:cxn modelId="{AD665F07-DF32-4F12-85C4-F01B6ADDB82F}" type="presOf" srcId="{91EDF132-69AE-45F5-803E-C91E1A44B604}" destId="{87AEA2BB-AE9C-41C5-B103-9D39A959B785}" srcOrd="1" destOrd="0" presId="urn:microsoft.com/office/officeart/2005/8/layout/orgChart1"/>
    <dgm:cxn modelId="{886FBA18-2A61-4537-A96B-1EE45F599482}" type="presOf" srcId="{8514281A-80C7-4C3A-838D-E0F76B517317}" destId="{8AE41CB2-C0C2-438D-8F76-D5E9D8D7D014}" srcOrd="0" destOrd="0" presId="urn:microsoft.com/office/officeart/2005/8/layout/orgChart1"/>
    <dgm:cxn modelId="{140C3D24-D35F-4C8F-97F9-A53E8004BDDE}" type="presOf" srcId="{CC1F64C1-D9E5-4143-B355-7FAA99160D7E}" destId="{AF66462A-D5F2-48EA-B2F2-903AC203A3F1}" srcOrd="1" destOrd="0" presId="urn:microsoft.com/office/officeart/2005/8/layout/orgChart1"/>
    <dgm:cxn modelId="{72A8F22B-6E4D-4319-B5EC-43B57A62D6D9}" type="presOf" srcId="{B35DACEE-B0F3-49C4-8506-CC2AF7C75EB1}" destId="{01AD712B-EEEB-459F-9AFF-1B22BB80DA7D}" srcOrd="0" destOrd="0" presId="urn:microsoft.com/office/officeart/2005/8/layout/orgChart1"/>
    <dgm:cxn modelId="{0725FF2C-5ADC-4C7E-A1C5-163DA1DA4405}" type="presOf" srcId="{79E4978E-C370-431E-BDA1-58937E9285C1}" destId="{D1BC7750-D79A-48D1-8755-1F118444D8D6}" srcOrd="0" destOrd="0" presId="urn:microsoft.com/office/officeart/2005/8/layout/orgChart1"/>
    <dgm:cxn modelId="{40EC3C5F-1FBE-48E1-854A-737FEA9B674F}" type="presOf" srcId="{F15080AE-9F2D-4457-B526-ADBD355AF821}" destId="{0F868AED-966E-446D-9F25-C85F3E82A6A1}" srcOrd="0" destOrd="0" presId="urn:microsoft.com/office/officeart/2005/8/layout/orgChart1"/>
    <dgm:cxn modelId="{9E86CD6F-09FF-422E-B137-C9AA9FD56CD4}" type="presOf" srcId="{CC1F64C1-D9E5-4143-B355-7FAA99160D7E}" destId="{7BD94C42-3C3D-4C03-A14F-58A1B4C85FA4}" srcOrd="0" destOrd="0" presId="urn:microsoft.com/office/officeart/2005/8/layout/orgChart1"/>
    <dgm:cxn modelId="{11B0148C-535D-4B94-8E03-A029A5BD2A17}" srcId="{CC1F64C1-D9E5-4143-B355-7FAA99160D7E}" destId="{AD572D5A-665D-4BF7-A7C6-45984D0C2E1C}" srcOrd="0" destOrd="0" parTransId="{8E255ED6-B45D-41D3-8FD6-E840F95FCA1B}" sibTransId="{21688363-08AC-4675-B3EF-A917B0F816E3}"/>
    <dgm:cxn modelId="{FDBF8091-48F7-472F-AF10-CEF1F1AE45A5}" type="presOf" srcId="{AD572D5A-665D-4BF7-A7C6-45984D0C2E1C}" destId="{B35A6D14-427D-4271-AED0-1B75694EDADD}" srcOrd="0" destOrd="0" presId="urn:microsoft.com/office/officeart/2005/8/layout/orgChart1"/>
    <dgm:cxn modelId="{28208E99-3BE5-41BB-ACBE-419D79EEB59A}" type="presOf" srcId="{A75DB184-4E2B-4DF5-99E5-548DFB5B7036}" destId="{EF6C48F9-6474-4688-A2D0-9C255FD78686}" srcOrd="0" destOrd="0" presId="urn:microsoft.com/office/officeart/2005/8/layout/orgChart1"/>
    <dgm:cxn modelId="{9970B79D-FEB2-4465-B15A-96024A19D5AB}" type="presOf" srcId="{ACB511B9-8B6F-4539-885C-3EC88C6F30F2}" destId="{0DB7FF09-247A-41EC-945F-8142C811BC47}" srcOrd="0" destOrd="0" presId="urn:microsoft.com/office/officeart/2005/8/layout/orgChart1"/>
    <dgm:cxn modelId="{D1EA4BA1-335D-40B5-A7CD-BBFE14867AD1}" type="presOf" srcId="{56E6C98C-0B8F-469E-BA0C-C2B68E16C4C2}" destId="{DB0B0B90-E2C9-4F3F-BC42-9395645EC727}" srcOrd="0" destOrd="0" presId="urn:microsoft.com/office/officeart/2005/8/layout/orgChart1"/>
    <dgm:cxn modelId="{CC29D3A9-3A49-4002-AF4B-1B92EDEC2B89}" type="presOf" srcId="{AD572D5A-665D-4BF7-A7C6-45984D0C2E1C}" destId="{EFF89C9C-AC9A-4D80-9885-A0856F81CDA5}" srcOrd="1" destOrd="0" presId="urn:microsoft.com/office/officeart/2005/8/layout/orgChart1"/>
    <dgm:cxn modelId="{7C9791C2-512D-4C3F-A895-26BC5D37429C}" type="presOf" srcId="{91EDF132-69AE-45F5-803E-C91E1A44B604}" destId="{476BDFE0-6AC1-4718-AEB2-AD12E02DEDEE}" srcOrd="0" destOrd="0" presId="urn:microsoft.com/office/officeart/2005/8/layout/orgChart1"/>
    <dgm:cxn modelId="{2CAB1ECE-4E1F-4A71-B58B-D7442ACEF88E}" type="presOf" srcId="{8E255ED6-B45D-41D3-8FD6-E840F95FCA1B}" destId="{A0A2EF63-6F07-40F0-AA30-2110B4D39CCF}" srcOrd="0" destOrd="0" presId="urn:microsoft.com/office/officeart/2005/8/layout/orgChart1"/>
    <dgm:cxn modelId="{7B6757D8-61B2-48AD-B19F-DC8430689871}" srcId="{CC1F64C1-D9E5-4143-B355-7FAA99160D7E}" destId="{91EDF132-69AE-45F5-803E-C91E1A44B604}" srcOrd="1" destOrd="0" parTransId="{56E6C98C-0B8F-469E-BA0C-C2B68E16C4C2}" sibTransId="{0634B47D-B650-4B11-9C92-36F02050DB01}"/>
    <dgm:cxn modelId="{89B1BDDB-28FF-4D5B-B147-52C20366CAFB}" srcId="{CC1F64C1-D9E5-4143-B355-7FAA99160D7E}" destId="{79E4978E-C370-431E-BDA1-58937E9285C1}" srcOrd="3" destOrd="0" parTransId="{8514281A-80C7-4C3A-838D-E0F76B517317}" sibTransId="{91F0ECB8-45DD-4FF5-982D-3FE6A05B7AD2}"/>
    <dgm:cxn modelId="{86A5F2DB-66AF-4AF6-A626-F3AA47111E4C}" type="presOf" srcId="{8A9CACD2-DFEB-4114-9AC2-F49525C0175C}" destId="{03AD2B71-1465-4235-8898-A96C8FD0C6A0}" srcOrd="1" destOrd="0" presId="urn:microsoft.com/office/officeart/2005/8/layout/orgChart1"/>
    <dgm:cxn modelId="{D8684EE5-7B56-4137-B768-791FD1995DE2}" type="presOf" srcId="{8A9CACD2-DFEB-4114-9AC2-F49525C0175C}" destId="{25E5AFC5-93CB-406A-8020-283B082E0ED5}" srcOrd="0" destOrd="0" presId="urn:microsoft.com/office/officeart/2005/8/layout/orgChart1"/>
    <dgm:cxn modelId="{67D4C5E6-74BE-4E74-BFAA-DF71BAA7CCFF}" srcId="{CC1F64C1-D9E5-4143-B355-7FAA99160D7E}" destId="{B35DACEE-B0F3-49C4-8506-CC2AF7C75EB1}" srcOrd="2" destOrd="0" parTransId="{ACB511B9-8B6F-4539-885C-3EC88C6F30F2}" sibTransId="{9ECAB99D-A4D9-44B9-874E-0CC782E4EFF2}"/>
    <dgm:cxn modelId="{F99A78F2-E318-458B-8B66-DC3A0D4D78D6}" srcId="{F15080AE-9F2D-4457-B526-ADBD355AF821}" destId="{CC1F64C1-D9E5-4143-B355-7FAA99160D7E}" srcOrd="0" destOrd="0" parTransId="{A656890A-CB1F-4460-8000-582EB1F389A0}" sibTransId="{D43834FB-CEB6-42A8-BDF5-9A1F48BA7B85}"/>
    <dgm:cxn modelId="{FCB8EBF3-BDCF-4713-825A-4CF873176F89}" srcId="{CC1F64C1-D9E5-4143-B355-7FAA99160D7E}" destId="{8A9CACD2-DFEB-4114-9AC2-F49525C0175C}" srcOrd="4" destOrd="0" parTransId="{A75DB184-4E2B-4DF5-99E5-548DFB5B7036}" sibTransId="{CC496F5D-6549-490E-B642-056E522E2C35}"/>
    <dgm:cxn modelId="{CAA48643-F4A8-4D50-AFD3-6C6CE398D66B}" type="presParOf" srcId="{0F868AED-966E-446D-9F25-C85F3E82A6A1}" destId="{7D086AB8-FF4C-4CD5-9305-91A5D48B1E43}" srcOrd="0" destOrd="0" presId="urn:microsoft.com/office/officeart/2005/8/layout/orgChart1"/>
    <dgm:cxn modelId="{29143242-167F-4D6C-89EF-F7FD5FC8E65E}" type="presParOf" srcId="{7D086AB8-FF4C-4CD5-9305-91A5D48B1E43}" destId="{D83E7B8B-98FB-4CA1-8206-50D3842422BC}" srcOrd="0" destOrd="0" presId="urn:microsoft.com/office/officeart/2005/8/layout/orgChart1"/>
    <dgm:cxn modelId="{59354ED8-FD7B-499A-8F2D-3B725B5910D1}" type="presParOf" srcId="{D83E7B8B-98FB-4CA1-8206-50D3842422BC}" destId="{7BD94C42-3C3D-4C03-A14F-58A1B4C85FA4}" srcOrd="0" destOrd="0" presId="urn:microsoft.com/office/officeart/2005/8/layout/orgChart1"/>
    <dgm:cxn modelId="{3FA06462-2171-451D-8A67-55451F50CC8A}" type="presParOf" srcId="{D83E7B8B-98FB-4CA1-8206-50D3842422BC}" destId="{AF66462A-D5F2-48EA-B2F2-903AC203A3F1}" srcOrd="1" destOrd="0" presId="urn:microsoft.com/office/officeart/2005/8/layout/orgChart1"/>
    <dgm:cxn modelId="{FE12590A-8F5E-4129-B893-050F03D86777}" type="presParOf" srcId="{7D086AB8-FF4C-4CD5-9305-91A5D48B1E43}" destId="{69CA920F-655A-4118-9634-10D6C15F5E31}" srcOrd="1" destOrd="0" presId="urn:microsoft.com/office/officeart/2005/8/layout/orgChart1"/>
    <dgm:cxn modelId="{C6D86A46-943E-4C54-975E-45331E116CF3}" type="presParOf" srcId="{69CA920F-655A-4118-9634-10D6C15F5E31}" destId="{DB0B0B90-E2C9-4F3F-BC42-9395645EC727}" srcOrd="0" destOrd="0" presId="urn:microsoft.com/office/officeart/2005/8/layout/orgChart1"/>
    <dgm:cxn modelId="{AEE610B0-3C8F-4685-956B-E8B492D55F61}" type="presParOf" srcId="{69CA920F-655A-4118-9634-10D6C15F5E31}" destId="{A2642539-796A-4453-9B5A-251E2F9BAA87}" srcOrd="1" destOrd="0" presId="urn:microsoft.com/office/officeart/2005/8/layout/orgChart1"/>
    <dgm:cxn modelId="{AF9515EA-50CB-4DD2-A5C6-B76F75255111}" type="presParOf" srcId="{A2642539-796A-4453-9B5A-251E2F9BAA87}" destId="{0610F4D1-E2E8-4623-8C52-729BBB4D2FE6}" srcOrd="0" destOrd="0" presId="urn:microsoft.com/office/officeart/2005/8/layout/orgChart1"/>
    <dgm:cxn modelId="{02656CF2-5988-450D-889D-722D79A77298}" type="presParOf" srcId="{0610F4D1-E2E8-4623-8C52-729BBB4D2FE6}" destId="{476BDFE0-6AC1-4718-AEB2-AD12E02DEDEE}" srcOrd="0" destOrd="0" presId="urn:microsoft.com/office/officeart/2005/8/layout/orgChart1"/>
    <dgm:cxn modelId="{B0D65C1A-B32C-49CD-9167-0021F716CE83}" type="presParOf" srcId="{0610F4D1-E2E8-4623-8C52-729BBB4D2FE6}" destId="{87AEA2BB-AE9C-41C5-B103-9D39A959B785}" srcOrd="1" destOrd="0" presId="urn:microsoft.com/office/officeart/2005/8/layout/orgChart1"/>
    <dgm:cxn modelId="{1D6BE594-8D9E-4D5C-905C-A95AF03E908D}" type="presParOf" srcId="{A2642539-796A-4453-9B5A-251E2F9BAA87}" destId="{C0DCDB63-AF0F-40EA-BC15-92B7E1A56ABC}" srcOrd="1" destOrd="0" presId="urn:microsoft.com/office/officeart/2005/8/layout/orgChart1"/>
    <dgm:cxn modelId="{95441011-5961-4A04-A89F-F2E887DBD978}" type="presParOf" srcId="{A2642539-796A-4453-9B5A-251E2F9BAA87}" destId="{24193FAC-6B2A-4386-895C-2C50723CB38A}" srcOrd="2" destOrd="0" presId="urn:microsoft.com/office/officeart/2005/8/layout/orgChart1"/>
    <dgm:cxn modelId="{F4956910-B86B-4AA9-A374-36EC1B7A94BE}" type="presParOf" srcId="{69CA920F-655A-4118-9634-10D6C15F5E31}" destId="{0DB7FF09-247A-41EC-945F-8142C811BC47}" srcOrd="2" destOrd="0" presId="urn:microsoft.com/office/officeart/2005/8/layout/orgChart1"/>
    <dgm:cxn modelId="{8A450CBE-C6E4-4C5E-A179-295B1C7E94D8}" type="presParOf" srcId="{69CA920F-655A-4118-9634-10D6C15F5E31}" destId="{717AF2A7-FDC8-49AF-B665-959E711A9DCD}" srcOrd="3" destOrd="0" presId="urn:microsoft.com/office/officeart/2005/8/layout/orgChart1"/>
    <dgm:cxn modelId="{E47F616D-338B-4CDB-905E-876D9AD1C083}" type="presParOf" srcId="{717AF2A7-FDC8-49AF-B665-959E711A9DCD}" destId="{9F9FA5C5-2CAA-4D3D-AB14-BACC32AF2A0E}" srcOrd="0" destOrd="0" presId="urn:microsoft.com/office/officeart/2005/8/layout/orgChart1"/>
    <dgm:cxn modelId="{D687A8A1-6CBB-4B2E-A6E9-C30B09187973}" type="presParOf" srcId="{9F9FA5C5-2CAA-4D3D-AB14-BACC32AF2A0E}" destId="{01AD712B-EEEB-459F-9AFF-1B22BB80DA7D}" srcOrd="0" destOrd="0" presId="urn:microsoft.com/office/officeart/2005/8/layout/orgChart1"/>
    <dgm:cxn modelId="{1B6F65DD-E0E3-4EDE-B409-DA224B0362B8}" type="presParOf" srcId="{9F9FA5C5-2CAA-4D3D-AB14-BACC32AF2A0E}" destId="{55246BA4-6194-4949-A006-D2D4E63B4F28}" srcOrd="1" destOrd="0" presId="urn:microsoft.com/office/officeart/2005/8/layout/orgChart1"/>
    <dgm:cxn modelId="{DD28CC47-4C67-4C58-96AB-3B340E64FC1C}" type="presParOf" srcId="{717AF2A7-FDC8-49AF-B665-959E711A9DCD}" destId="{3618D748-0C08-4E9C-86AB-646B80676605}" srcOrd="1" destOrd="0" presId="urn:microsoft.com/office/officeart/2005/8/layout/orgChart1"/>
    <dgm:cxn modelId="{C2C22E23-D0EB-4AD5-AD49-5624F5D9542B}" type="presParOf" srcId="{717AF2A7-FDC8-49AF-B665-959E711A9DCD}" destId="{8603621A-6F98-4C98-A3F4-56652CB56F5E}" srcOrd="2" destOrd="0" presId="urn:microsoft.com/office/officeart/2005/8/layout/orgChart1"/>
    <dgm:cxn modelId="{0E7DC930-3932-4943-8CC8-015509D2EC92}" type="presParOf" srcId="{69CA920F-655A-4118-9634-10D6C15F5E31}" destId="{8AE41CB2-C0C2-438D-8F76-D5E9D8D7D014}" srcOrd="4" destOrd="0" presId="urn:microsoft.com/office/officeart/2005/8/layout/orgChart1"/>
    <dgm:cxn modelId="{C57836D1-44A7-497F-88E0-F43798C8359E}" type="presParOf" srcId="{69CA920F-655A-4118-9634-10D6C15F5E31}" destId="{86B62D22-D1E6-4DE8-9A37-84A63FC3636E}" srcOrd="5" destOrd="0" presId="urn:microsoft.com/office/officeart/2005/8/layout/orgChart1"/>
    <dgm:cxn modelId="{AF9B01D3-1B8C-483C-BCC2-3FF85EB373EF}" type="presParOf" srcId="{86B62D22-D1E6-4DE8-9A37-84A63FC3636E}" destId="{09497C28-1B17-444E-B225-73E93A75EDCB}" srcOrd="0" destOrd="0" presId="urn:microsoft.com/office/officeart/2005/8/layout/orgChart1"/>
    <dgm:cxn modelId="{7849580B-A8B9-421A-8F1C-D1A70269ABE0}" type="presParOf" srcId="{09497C28-1B17-444E-B225-73E93A75EDCB}" destId="{D1BC7750-D79A-48D1-8755-1F118444D8D6}" srcOrd="0" destOrd="0" presId="urn:microsoft.com/office/officeart/2005/8/layout/orgChart1"/>
    <dgm:cxn modelId="{A04489BA-9060-460B-9D46-D242C757CAC8}" type="presParOf" srcId="{09497C28-1B17-444E-B225-73E93A75EDCB}" destId="{C2AECDB7-EDF0-4CAE-96B8-0F3DCC510471}" srcOrd="1" destOrd="0" presId="urn:microsoft.com/office/officeart/2005/8/layout/orgChart1"/>
    <dgm:cxn modelId="{52FBE50C-EF47-4D3A-BFCD-ECAE2E927E4A}" type="presParOf" srcId="{86B62D22-D1E6-4DE8-9A37-84A63FC3636E}" destId="{C4A3084D-E2F4-4937-B050-F7C06AC05822}" srcOrd="1" destOrd="0" presId="urn:microsoft.com/office/officeart/2005/8/layout/orgChart1"/>
    <dgm:cxn modelId="{0B6BC4AD-7A04-4E9E-8CBC-A066D2F9DDC0}" type="presParOf" srcId="{86B62D22-D1E6-4DE8-9A37-84A63FC3636E}" destId="{92491585-D2B8-4B2A-BA11-9BCCAB9BE095}" srcOrd="2" destOrd="0" presId="urn:microsoft.com/office/officeart/2005/8/layout/orgChart1"/>
    <dgm:cxn modelId="{B3A7A054-7279-4986-A2E0-1754B003D449}" type="presParOf" srcId="{69CA920F-655A-4118-9634-10D6C15F5E31}" destId="{EF6C48F9-6474-4688-A2D0-9C255FD78686}" srcOrd="6" destOrd="0" presId="urn:microsoft.com/office/officeart/2005/8/layout/orgChart1"/>
    <dgm:cxn modelId="{6EB2ACF6-AED0-4FB5-BD62-1FCF0A915B09}" type="presParOf" srcId="{69CA920F-655A-4118-9634-10D6C15F5E31}" destId="{34B0D09B-BA20-4A78-ABFD-45B8A8E6C731}" srcOrd="7" destOrd="0" presId="urn:microsoft.com/office/officeart/2005/8/layout/orgChart1"/>
    <dgm:cxn modelId="{3467D144-3A3E-4EA4-B13D-ECDEB43583B3}" type="presParOf" srcId="{34B0D09B-BA20-4A78-ABFD-45B8A8E6C731}" destId="{7F5138DC-C34B-407F-9690-0219BF60EC6E}" srcOrd="0" destOrd="0" presId="urn:microsoft.com/office/officeart/2005/8/layout/orgChart1"/>
    <dgm:cxn modelId="{E5DD15F1-5294-4E20-941F-5C1BDE2CAD8B}" type="presParOf" srcId="{7F5138DC-C34B-407F-9690-0219BF60EC6E}" destId="{25E5AFC5-93CB-406A-8020-283B082E0ED5}" srcOrd="0" destOrd="0" presId="urn:microsoft.com/office/officeart/2005/8/layout/orgChart1"/>
    <dgm:cxn modelId="{BF977BC5-3D00-4401-8FD6-7F7E98633DDA}" type="presParOf" srcId="{7F5138DC-C34B-407F-9690-0219BF60EC6E}" destId="{03AD2B71-1465-4235-8898-A96C8FD0C6A0}" srcOrd="1" destOrd="0" presId="urn:microsoft.com/office/officeart/2005/8/layout/orgChart1"/>
    <dgm:cxn modelId="{58F2579C-2212-47DE-8A44-F285B7B49604}" type="presParOf" srcId="{34B0D09B-BA20-4A78-ABFD-45B8A8E6C731}" destId="{633CFDFB-0C63-413B-9971-5AA82ECC3CE9}" srcOrd="1" destOrd="0" presId="urn:microsoft.com/office/officeart/2005/8/layout/orgChart1"/>
    <dgm:cxn modelId="{E40E16F7-290F-428E-BCC5-89FC2130C23B}" type="presParOf" srcId="{34B0D09B-BA20-4A78-ABFD-45B8A8E6C731}" destId="{B7ED0521-8FB2-4DF3-9F62-BADF6A687A6B}" srcOrd="2" destOrd="0" presId="urn:microsoft.com/office/officeart/2005/8/layout/orgChart1"/>
    <dgm:cxn modelId="{86077C8A-E33D-4E44-B4CD-31D8B745BB1C}" type="presParOf" srcId="{7D086AB8-FF4C-4CD5-9305-91A5D48B1E43}" destId="{1881FAD3-7571-4BC5-B1F6-7C9B9D49AF1D}" srcOrd="2" destOrd="0" presId="urn:microsoft.com/office/officeart/2005/8/layout/orgChart1"/>
    <dgm:cxn modelId="{027CC41E-FD11-4416-BED9-DA07E737D024}" type="presParOf" srcId="{1881FAD3-7571-4BC5-B1F6-7C9B9D49AF1D}" destId="{A0A2EF63-6F07-40F0-AA30-2110B4D39CCF}" srcOrd="0" destOrd="0" presId="urn:microsoft.com/office/officeart/2005/8/layout/orgChart1"/>
    <dgm:cxn modelId="{F2E1DD4D-124D-4103-9B93-681C1A91EB13}" type="presParOf" srcId="{1881FAD3-7571-4BC5-B1F6-7C9B9D49AF1D}" destId="{0A390486-EC51-4AAC-BEB1-A694B8B79651}" srcOrd="1" destOrd="0" presId="urn:microsoft.com/office/officeart/2005/8/layout/orgChart1"/>
    <dgm:cxn modelId="{AB74F6A6-E204-489D-ACD7-7F6CEE1E9B5A}" type="presParOf" srcId="{0A390486-EC51-4AAC-BEB1-A694B8B79651}" destId="{109E2069-908A-4D63-BCFA-99C866A70882}" srcOrd="0" destOrd="0" presId="urn:microsoft.com/office/officeart/2005/8/layout/orgChart1"/>
    <dgm:cxn modelId="{01D296F1-DF42-4AE8-B39C-0886307D4FAE}" type="presParOf" srcId="{109E2069-908A-4D63-BCFA-99C866A70882}" destId="{B35A6D14-427D-4271-AED0-1B75694EDADD}" srcOrd="0" destOrd="0" presId="urn:microsoft.com/office/officeart/2005/8/layout/orgChart1"/>
    <dgm:cxn modelId="{452661DD-4B9C-4C2D-A68C-8AF98EFF3C21}" type="presParOf" srcId="{109E2069-908A-4D63-BCFA-99C866A70882}" destId="{EFF89C9C-AC9A-4D80-9885-A0856F81CDA5}" srcOrd="1" destOrd="0" presId="urn:microsoft.com/office/officeart/2005/8/layout/orgChart1"/>
    <dgm:cxn modelId="{08794CCC-FFC7-460F-8C05-9008C1C3E8FF}" type="presParOf" srcId="{0A390486-EC51-4AAC-BEB1-A694B8B79651}" destId="{E8231565-DA48-49B1-B492-F6A8E28D5562}" srcOrd="1" destOrd="0" presId="urn:microsoft.com/office/officeart/2005/8/layout/orgChart1"/>
    <dgm:cxn modelId="{A6E9276F-5DB1-4F74-A600-934A04BA0037}" type="presParOf" srcId="{0A390486-EC51-4AAC-BEB1-A694B8B79651}" destId="{8A112AA2-3810-43B6-A29A-94652D7B8530}" srcOrd="2" destOrd="0" presId="urn:microsoft.com/office/officeart/2005/8/layout/orgChart1"/>
  </dgm:cxnLst>
  <dgm:bg/>
  <dgm:whole>
    <a:ln w="12700"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292F1C-AAD5-4AA8-9B5B-EC99DC0539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</dgm:pt>
    <dgm:pt modelId="{B86880A0-F2ED-4C09-B458-CFCDD7223383}">
      <dgm:prSet phldrT="[Text]"/>
      <dgm:spPr/>
      <dgm:t>
        <a:bodyPr/>
        <a:lstStyle/>
        <a:p>
          <a:r>
            <a:rPr lang="es-MX" b="0" i="0" dirty="0">
              <a:latin typeface="Century Gothic" panose="020B0502020202020204" pitchFamily="34" charset="0"/>
              <a:cs typeface="Times New Roman"/>
            </a:rPr>
            <a:t>Se reúne con el Asistente Eclesial de Zona y con antelación organiza la “reunión de preparación y evaluación” para los jóvenes promotores de equipos básicos</a:t>
          </a:r>
          <a:endParaRPr lang="es-MX" b="0" i="0" dirty="0">
            <a:latin typeface="Century Gothic" panose="020B0502020202020204" pitchFamily="34" charset="0"/>
          </a:endParaRPr>
        </a:p>
      </dgm:t>
    </dgm:pt>
    <dgm:pt modelId="{22C262E5-1F88-4A93-B33A-D70DB5ECCC4B}" type="parTrans" cxnId="{CF5F47AA-1ECF-4896-ABB9-2D725568367A}">
      <dgm:prSet/>
      <dgm:spPr/>
      <dgm:t>
        <a:bodyPr/>
        <a:lstStyle/>
        <a:p>
          <a:endParaRPr lang="es-MX" b="0" i="0">
            <a:latin typeface="Century Gothic" panose="020B0502020202020204" pitchFamily="34" charset="0"/>
          </a:endParaRPr>
        </a:p>
      </dgm:t>
    </dgm:pt>
    <dgm:pt modelId="{F522F765-EB49-4087-A8A8-BEDC27C0E6A1}" type="sibTrans" cxnId="{CF5F47AA-1ECF-4896-ABB9-2D725568367A}">
      <dgm:prSet/>
      <dgm:spPr/>
      <dgm:t>
        <a:bodyPr/>
        <a:lstStyle/>
        <a:p>
          <a:endParaRPr lang="es-MX" b="0" i="0">
            <a:latin typeface="Century Gothic" panose="020B0502020202020204" pitchFamily="34" charset="0"/>
          </a:endParaRPr>
        </a:p>
      </dgm:t>
    </dgm:pt>
    <dgm:pt modelId="{D9250CD0-D44B-490F-A827-DF126D350E3A}">
      <dgm:prSet phldrT="[Text]"/>
      <dgm:spPr/>
      <dgm:t>
        <a:bodyPr/>
        <a:lstStyle/>
        <a:p>
          <a:r>
            <a:rPr lang="es-MX" b="0" i="0" dirty="0">
              <a:latin typeface="Century Gothic" panose="020B0502020202020204" pitchFamily="34" charset="0"/>
              <a:cs typeface="Times New Roman"/>
            </a:rPr>
            <a:t>Realizar la vivencia de la “reunión de preparación y evaluación” del equipo zonal, la cual debe llevarse en forma puntual y ordenada, promoviendo la asistencia de los integrantes del Equipo Zonal, </a:t>
          </a:r>
          <a:endParaRPr lang="es-MX" b="0" i="0" dirty="0">
            <a:latin typeface="Century Gothic" panose="020B0502020202020204" pitchFamily="34" charset="0"/>
          </a:endParaRPr>
        </a:p>
      </dgm:t>
    </dgm:pt>
    <dgm:pt modelId="{8D8ED6EE-7BB8-4833-9794-D47074854D15}" type="parTrans" cxnId="{74043EEA-22FB-4483-93D6-CD95A1CDE85D}">
      <dgm:prSet/>
      <dgm:spPr/>
      <dgm:t>
        <a:bodyPr/>
        <a:lstStyle/>
        <a:p>
          <a:endParaRPr lang="es-MX" b="0" i="0">
            <a:latin typeface="Century Gothic" panose="020B0502020202020204" pitchFamily="34" charset="0"/>
          </a:endParaRPr>
        </a:p>
      </dgm:t>
    </dgm:pt>
    <dgm:pt modelId="{D4B67862-2ABC-48B8-ADFD-84CE27FD2603}" type="sibTrans" cxnId="{74043EEA-22FB-4483-93D6-CD95A1CDE85D}">
      <dgm:prSet/>
      <dgm:spPr/>
      <dgm:t>
        <a:bodyPr/>
        <a:lstStyle/>
        <a:p>
          <a:endParaRPr lang="es-MX" b="0" i="0">
            <a:latin typeface="Century Gothic" panose="020B0502020202020204" pitchFamily="34" charset="0"/>
          </a:endParaRPr>
        </a:p>
      </dgm:t>
    </dgm:pt>
    <dgm:pt modelId="{96A71AD5-D069-4EB5-AEEE-197FB2B51FC4}">
      <dgm:prSet phldrT="[Text]"/>
      <dgm:spPr/>
      <dgm:t>
        <a:bodyPr/>
        <a:lstStyle/>
        <a:p>
          <a:endParaRPr lang="es-MX" b="0" i="0" dirty="0">
            <a:latin typeface="Century Gothic" panose="020B0502020202020204" pitchFamily="34" charset="0"/>
            <a:cs typeface="Times New Roman"/>
          </a:endParaRPr>
        </a:p>
        <a:p>
          <a:r>
            <a:rPr lang="es-MX" b="0" i="0" dirty="0">
              <a:latin typeface="Century Gothic" panose="020B0502020202020204" pitchFamily="34" charset="0"/>
              <a:cs typeface="Times New Roman"/>
            </a:rPr>
            <a:t>Supervisa, por medio de visitas periódicas, el avance de los Equipos Básicos en el CBF</a:t>
          </a:r>
          <a:endParaRPr lang="es-MX" b="0" i="0" dirty="0">
            <a:latin typeface="Century Gothic" panose="020B0502020202020204" pitchFamily="34" charset="0"/>
          </a:endParaRPr>
        </a:p>
      </dgm:t>
    </dgm:pt>
    <dgm:pt modelId="{8575E61F-83C2-458B-89FF-309888F8F719}" type="parTrans" cxnId="{9CDBF773-8572-48BC-857B-3D08F302EF9E}">
      <dgm:prSet/>
      <dgm:spPr/>
      <dgm:t>
        <a:bodyPr/>
        <a:lstStyle/>
        <a:p>
          <a:endParaRPr lang="es-MX" b="0" i="0">
            <a:latin typeface="Century Gothic" panose="020B0502020202020204" pitchFamily="34" charset="0"/>
          </a:endParaRPr>
        </a:p>
      </dgm:t>
    </dgm:pt>
    <dgm:pt modelId="{7AA373D7-C528-4FF3-AC07-EAB91E9EE0D5}" type="sibTrans" cxnId="{9CDBF773-8572-48BC-857B-3D08F302EF9E}">
      <dgm:prSet/>
      <dgm:spPr/>
      <dgm:t>
        <a:bodyPr/>
        <a:lstStyle/>
        <a:p>
          <a:endParaRPr lang="es-MX" b="0" i="0">
            <a:latin typeface="Century Gothic" panose="020B0502020202020204" pitchFamily="34" charset="0"/>
          </a:endParaRPr>
        </a:p>
      </dgm:t>
    </dgm:pt>
    <dgm:pt modelId="{5FA84B29-5EB7-422C-AC33-5519FB256619}" type="pres">
      <dgm:prSet presAssocID="{08292F1C-AAD5-4AA8-9B5B-EC99DC053986}" presName="diagram" presStyleCnt="0">
        <dgm:presLayoutVars>
          <dgm:dir/>
          <dgm:resizeHandles val="exact"/>
        </dgm:presLayoutVars>
      </dgm:prSet>
      <dgm:spPr/>
    </dgm:pt>
    <dgm:pt modelId="{7D410649-952A-479E-9D8E-1EFD563B12B1}" type="pres">
      <dgm:prSet presAssocID="{B86880A0-F2ED-4C09-B458-CFCDD7223383}" presName="node" presStyleLbl="node1" presStyleIdx="0" presStyleCnt="3">
        <dgm:presLayoutVars>
          <dgm:bulletEnabled val="1"/>
        </dgm:presLayoutVars>
      </dgm:prSet>
      <dgm:spPr/>
    </dgm:pt>
    <dgm:pt modelId="{91F43BBC-EC46-448D-86C1-B530E8270EEC}" type="pres">
      <dgm:prSet presAssocID="{F522F765-EB49-4087-A8A8-BEDC27C0E6A1}" presName="sibTrans" presStyleCnt="0"/>
      <dgm:spPr/>
    </dgm:pt>
    <dgm:pt modelId="{5A8F0D0C-74B0-4067-8841-8AB60147D938}" type="pres">
      <dgm:prSet presAssocID="{D9250CD0-D44B-490F-A827-DF126D350E3A}" presName="node" presStyleLbl="node1" presStyleIdx="1" presStyleCnt="3">
        <dgm:presLayoutVars>
          <dgm:bulletEnabled val="1"/>
        </dgm:presLayoutVars>
      </dgm:prSet>
      <dgm:spPr/>
    </dgm:pt>
    <dgm:pt modelId="{9384CC54-D6DD-4115-99EA-83C3431B1EFA}" type="pres">
      <dgm:prSet presAssocID="{D4B67862-2ABC-48B8-ADFD-84CE27FD2603}" presName="sibTrans" presStyleCnt="0"/>
      <dgm:spPr/>
    </dgm:pt>
    <dgm:pt modelId="{E2603449-DAA5-44FF-BC82-4E2B22CA195E}" type="pres">
      <dgm:prSet presAssocID="{96A71AD5-D069-4EB5-AEEE-197FB2B51FC4}" presName="node" presStyleLbl="node1" presStyleIdx="2" presStyleCnt="3">
        <dgm:presLayoutVars>
          <dgm:bulletEnabled val="1"/>
        </dgm:presLayoutVars>
      </dgm:prSet>
      <dgm:spPr/>
    </dgm:pt>
  </dgm:ptLst>
  <dgm:cxnLst>
    <dgm:cxn modelId="{E5E51E4B-66BA-4017-B692-EBC0D70A6651}" type="presOf" srcId="{96A71AD5-D069-4EB5-AEEE-197FB2B51FC4}" destId="{E2603449-DAA5-44FF-BC82-4E2B22CA195E}" srcOrd="0" destOrd="0" presId="urn:microsoft.com/office/officeart/2005/8/layout/default"/>
    <dgm:cxn modelId="{9CDBF773-8572-48BC-857B-3D08F302EF9E}" srcId="{08292F1C-AAD5-4AA8-9B5B-EC99DC053986}" destId="{96A71AD5-D069-4EB5-AEEE-197FB2B51FC4}" srcOrd="2" destOrd="0" parTransId="{8575E61F-83C2-458B-89FF-309888F8F719}" sibTransId="{7AA373D7-C528-4FF3-AC07-EAB91E9EE0D5}"/>
    <dgm:cxn modelId="{21D1AF7A-BCFA-46ED-87DB-FDD4ECC19E62}" type="presOf" srcId="{D9250CD0-D44B-490F-A827-DF126D350E3A}" destId="{5A8F0D0C-74B0-4067-8841-8AB60147D938}" srcOrd="0" destOrd="0" presId="urn:microsoft.com/office/officeart/2005/8/layout/default"/>
    <dgm:cxn modelId="{CF5F47AA-1ECF-4896-ABB9-2D725568367A}" srcId="{08292F1C-AAD5-4AA8-9B5B-EC99DC053986}" destId="{B86880A0-F2ED-4C09-B458-CFCDD7223383}" srcOrd="0" destOrd="0" parTransId="{22C262E5-1F88-4A93-B33A-D70DB5ECCC4B}" sibTransId="{F522F765-EB49-4087-A8A8-BEDC27C0E6A1}"/>
    <dgm:cxn modelId="{74043EEA-22FB-4483-93D6-CD95A1CDE85D}" srcId="{08292F1C-AAD5-4AA8-9B5B-EC99DC053986}" destId="{D9250CD0-D44B-490F-A827-DF126D350E3A}" srcOrd="1" destOrd="0" parTransId="{8D8ED6EE-7BB8-4833-9794-D47074854D15}" sibTransId="{D4B67862-2ABC-48B8-ADFD-84CE27FD2603}"/>
    <dgm:cxn modelId="{AF563DF6-ADE7-4E0D-882F-029C72CA4A19}" type="presOf" srcId="{08292F1C-AAD5-4AA8-9B5B-EC99DC053986}" destId="{5FA84B29-5EB7-422C-AC33-5519FB256619}" srcOrd="0" destOrd="0" presId="urn:microsoft.com/office/officeart/2005/8/layout/default"/>
    <dgm:cxn modelId="{2372D4FA-A18E-4852-9342-D5B19A000BA6}" type="presOf" srcId="{B86880A0-F2ED-4C09-B458-CFCDD7223383}" destId="{7D410649-952A-479E-9D8E-1EFD563B12B1}" srcOrd="0" destOrd="0" presId="urn:microsoft.com/office/officeart/2005/8/layout/default"/>
    <dgm:cxn modelId="{09F007A8-9349-4623-8B0A-DF8FA819F790}" type="presParOf" srcId="{5FA84B29-5EB7-422C-AC33-5519FB256619}" destId="{7D410649-952A-479E-9D8E-1EFD563B12B1}" srcOrd="0" destOrd="0" presId="urn:microsoft.com/office/officeart/2005/8/layout/default"/>
    <dgm:cxn modelId="{322ECF35-A904-43E8-A5BC-3541A9C124FA}" type="presParOf" srcId="{5FA84B29-5EB7-422C-AC33-5519FB256619}" destId="{91F43BBC-EC46-448D-86C1-B530E8270EEC}" srcOrd="1" destOrd="0" presId="urn:microsoft.com/office/officeart/2005/8/layout/default"/>
    <dgm:cxn modelId="{F8BE3E1A-F986-4065-B3D0-01F7AAA9F24D}" type="presParOf" srcId="{5FA84B29-5EB7-422C-AC33-5519FB256619}" destId="{5A8F0D0C-74B0-4067-8841-8AB60147D938}" srcOrd="2" destOrd="0" presId="urn:microsoft.com/office/officeart/2005/8/layout/default"/>
    <dgm:cxn modelId="{621E4859-2900-4D5C-99E7-AA15F215222C}" type="presParOf" srcId="{5FA84B29-5EB7-422C-AC33-5519FB256619}" destId="{9384CC54-D6DD-4115-99EA-83C3431B1EFA}" srcOrd="3" destOrd="0" presId="urn:microsoft.com/office/officeart/2005/8/layout/default"/>
    <dgm:cxn modelId="{7CBC53B9-0BC1-4E26-AC9D-1998871CEED3}" type="presParOf" srcId="{5FA84B29-5EB7-422C-AC33-5519FB256619}" destId="{E2603449-DAA5-44FF-BC82-4E2B22CA195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292F1C-AAD5-4AA8-9B5B-EC99DC0539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</dgm:pt>
    <dgm:pt modelId="{B86880A0-F2ED-4C09-B458-CFCDD7223383}">
      <dgm:prSet phldrT="[Text]"/>
      <dgm:spPr/>
      <dgm:t>
        <a:bodyPr/>
        <a:lstStyle/>
        <a:p>
          <a:r>
            <a:rPr lang="es-MX" i="0" dirty="0">
              <a:solidFill>
                <a:srgbClr val="432B20"/>
              </a:solidFill>
              <a:latin typeface="Century Gothic" panose="020B0502020202020204" pitchFamily="34" charset="0"/>
              <a:cs typeface="Times New Roman"/>
            </a:rPr>
            <a:t>Organiza y realiza las reuniones Generales en unión con el equipo de matrimonios</a:t>
          </a:r>
          <a:endParaRPr lang="es-MX" b="0" i="0" dirty="0">
            <a:latin typeface="Century Gothic" panose="020B0502020202020204" pitchFamily="34" charset="0"/>
          </a:endParaRPr>
        </a:p>
      </dgm:t>
    </dgm:pt>
    <dgm:pt modelId="{22C262E5-1F88-4A93-B33A-D70DB5ECCC4B}" type="parTrans" cxnId="{CF5F47AA-1ECF-4896-ABB9-2D725568367A}">
      <dgm:prSet/>
      <dgm:spPr/>
      <dgm:t>
        <a:bodyPr/>
        <a:lstStyle/>
        <a:p>
          <a:endParaRPr lang="es-MX" b="0" i="0">
            <a:latin typeface="Century Gothic" panose="020B0502020202020204" pitchFamily="34" charset="0"/>
          </a:endParaRPr>
        </a:p>
      </dgm:t>
    </dgm:pt>
    <dgm:pt modelId="{F522F765-EB49-4087-A8A8-BEDC27C0E6A1}" type="sibTrans" cxnId="{CF5F47AA-1ECF-4896-ABB9-2D725568367A}">
      <dgm:prSet/>
      <dgm:spPr/>
      <dgm:t>
        <a:bodyPr/>
        <a:lstStyle/>
        <a:p>
          <a:endParaRPr lang="es-MX" b="0" i="0">
            <a:latin typeface="Century Gothic" panose="020B0502020202020204" pitchFamily="34" charset="0"/>
          </a:endParaRPr>
        </a:p>
      </dgm:t>
    </dgm:pt>
    <dgm:pt modelId="{D9250CD0-D44B-490F-A827-DF126D350E3A}">
      <dgm:prSet phldrT="[Text]"/>
      <dgm:spPr/>
      <dgm:t>
        <a:bodyPr/>
        <a:lstStyle/>
        <a:p>
          <a:endParaRPr lang="es-MX" i="0" dirty="0">
            <a:solidFill>
              <a:srgbClr val="432B20"/>
            </a:solidFill>
            <a:latin typeface="Century Gothic" panose="020B0502020202020204" pitchFamily="34" charset="0"/>
            <a:cs typeface="Times New Roman"/>
          </a:endParaRPr>
        </a:p>
        <a:p>
          <a:r>
            <a:rPr lang="es-MX" i="0" dirty="0">
              <a:solidFill>
                <a:srgbClr val="432B20"/>
              </a:solidFill>
              <a:latin typeface="Century Gothic" panose="020B0502020202020204" pitchFamily="34" charset="0"/>
              <a:cs typeface="Times New Roman"/>
            </a:rPr>
            <a:t>Vigila y promueve que los Jóvenes Promotores de Equipo Básico motiven a sus Equiperos a la vivencia de Momentos Fuertes y Capacitaciones en tiempo y forma.</a:t>
          </a:r>
          <a:endParaRPr lang="es-MX" b="0" i="0" dirty="0">
            <a:latin typeface="Century Gothic" panose="020B0502020202020204" pitchFamily="34" charset="0"/>
          </a:endParaRPr>
        </a:p>
      </dgm:t>
    </dgm:pt>
    <dgm:pt modelId="{8D8ED6EE-7BB8-4833-9794-D47074854D15}" type="parTrans" cxnId="{74043EEA-22FB-4483-93D6-CD95A1CDE85D}">
      <dgm:prSet/>
      <dgm:spPr/>
      <dgm:t>
        <a:bodyPr/>
        <a:lstStyle/>
        <a:p>
          <a:endParaRPr lang="es-MX" b="0" i="0">
            <a:latin typeface="Century Gothic" panose="020B0502020202020204" pitchFamily="34" charset="0"/>
          </a:endParaRPr>
        </a:p>
      </dgm:t>
    </dgm:pt>
    <dgm:pt modelId="{D4B67862-2ABC-48B8-ADFD-84CE27FD2603}" type="sibTrans" cxnId="{74043EEA-22FB-4483-93D6-CD95A1CDE85D}">
      <dgm:prSet/>
      <dgm:spPr/>
      <dgm:t>
        <a:bodyPr/>
        <a:lstStyle/>
        <a:p>
          <a:endParaRPr lang="es-MX" b="0" i="0">
            <a:latin typeface="Century Gothic" panose="020B0502020202020204" pitchFamily="34" charset="0"/>
          </a:endParaRPr>
        </a:p>
      </dgm:t>
    </dgm:pt>
    <dgm:pt modelId="{5FA84B29-5EB7-422C-AC33-5519FB256619}" type="pres">
      <dgm:prSet presAssocID="{08292F1C-AAD5-4AA8-9B5B-EC99DC053986}" presName="diagram" presStyleCnt="0">
        <dgm:presLayoutVars>
          <dgm:dir/>
          <dgm:resizeHandles val="exact"/>
        </dgm:presLayoutVars>
      </dgm:prSet>
      <dgm:spPr/>
    </dgm:pt>
    <dgm:pt modelId="{7D410649-952A-479E-9D8E-1EFD563B12B1}" type="pres">
      <dgm:prSet presAssocID="{B86880A0-F2ED-4C09-B458-CFCDD7223383}" presName="node" presStyleLbl="node1" presStyleIdx="0" presStyleCnt="2">
        <dgm:presLayoutVars>
          <dgm:bulletEnabled val="1"/>
        </dgm:presLayoutVars>
      </dgm:prSet>
      <dgm:spPr/>
    </dgm:pt>
    <dgm:pt modelId="{91F43BBC-EC46-448D-86C1-B530E8270EEC}" type="pres">
      <dgm:prSet presAssocID="{F522F765-EB49-4087-A8A8-BEDC27C0E6A1}" presName="sibTrans" presStyleCnt="0"/>
      <dgm:spPr/>
    </dgm:pt>
    <dgm:pt modelId="{5A8F0D0C-74B0-4067-8841-8AB60147D938}" type="pres">
      <dgm:prSet presAssocID="{D9250CD0-D44B-490F-A827-DF126D350E3A}" presName="node" presStyleLbl="node1" presStyleIdx="1" presStyleCnt="2">
        <dgm:presLayoutVars>
          <dgm:bulletEnabled val="1"/>
        </dgm:presLayoutVars>
      </dgm:prSet>
      <dgm:spPr/>
    </dgm:pt>
  </dgm:ptLst>
  <dgm:cxnLst>
    <dgm:cxn modelId="{21D1AF7A-BCFA-46ED-87DB-FDD4ECC19E62}" type="presOf" srcId="{D9250CD0-D44B-490F-A827-DF126D350E3A}" destId="{5A8F0D0C-74B0-4067-8841-8AB60147D938}" srcOrd="0" destOrd="0" presId="urn:microsoft.com/office/officeart/2005/8/layout/default"/>
    <dgm:cxn modelId="{CF5F47AA-1ECF-4896-ABB9-2D725568367A}" srcId="{08292F1C-AAD5-4AA8-9B5B-EC99DC053986}" destId="{B86880A0-F2ED-4C09-B458-CFCDD7223383}" srcOrd="0" destOrd="0" parTransId="{22C262E5-1F88-4A93-B33A-D70DB5ECCC4B}" sibTransId="{F522F765-EB49-4087-A8A8-BEDC27C0E6A1}"/>
    <dgm:cxn modelId="{74043EEA-22FB-4483-93D6-CD95A1CDE85D}" srcId="{08292F1C-AAD5-4AA8-9B5B-EC99DC053986}" destId="{D9250CD0-D44B-490F-A827-DF126D350E3A}" srcOrd="1" destOrd="0" parTransId="{8D8ED6EE-7BB8-4833-9794-D47074854D15}" sibTransId="{D4B67862-2ABC-48B8-ADFD-84CE27FD2603}"/>
    <dgm:cxn modelId="{AF563DF6-ADE7-4E0D-882F-029C72CA4A19}" type="presOf" srcId="{08292F1C-AAD5-4AA8-9B5B-EC99DC053986}" destId="{5FA84B29-5EB7-422C-AC33-5519FB256619}" srcOrd="0" destOrd="0" presId="urn:microsoft.com/office/officeart/2005/8/layout/default"/>
    <dgm:cxn modelId="{2372D4FA-A18E-4852-9342-D5B19A000BA6}" type="presOf" srcId="{B86880A0-F2ED-4C09-B458-CFCDD7223383}" destId="{7D410649-952A-479E-9D8E-1EFD563B12B1}" srcOrd="0" destOrd="0" presId="urn:microsoft.com/office/officeart/2005/8/layout/default"/>
    <dgm:cxn modelId="{09F007A8-9349-4623-8B0A-DF8FA819F790}" type="presParOf" srcId="{5FA84B29-5EB7-422C-AC33-5519FB256619}" destId="{7D410649-952A-479E-9D8E-1EFD563B12B1}" srcOrd="0" destOrd="0" presId="urn:microsoft.com/office/officeart/2005/8/layout/default"/>
    <dgm:cxn modelId="{322ECF35-A904-43E8-A5BC-3541A9C124FA}" type="presParOf" srcId="{5FA84B29-5EB7-422C-AC33-5519FB256619}" destId="{91F43BBC-EC46-448D-86C1-B530E8270EEC}" srcOrd="1" destOrd="0" presId="urn:microsoft.com/office/officeart/2005/8/layout/default"/>
    <dgm:cxn modelId="{F8BE3E1A-F986-4065-B3D0-01F7AAA9F24D}" type="presParOf" srcId="{5FA84B29-5EB7-422C-AC33-5519FB256619}" destId="{5A8F0D0C-74B0-4067-8841-8AB60147D93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617C83-1BEE-4A86-BC8E-D0537D92595C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AAF796AF-BF4B-4FCA-A0E7-A53ADB2DED7A}">
      <dgm:prSet phldrT="[Text]"/>
      <dgm:spPr/>
      <dgm:t>
        <a:bodyPr/>
        <a:lstStyle/>
        <a:p>
          <a:r>
            <a:rPr lang="es-MX" dirty="0"/>
            <a:t>Reporte de Reunión SJ-04</a:t>
          </a:r>
        </a:p>
      </dgm:t>
    </dgm:pt>
    <dgm:pt modelId="{ABA08543-4448-4769-B56E-D47A7CB106C5}" type="parTrans" cxnId="{946266B9-97E9-4B3D-A8CF-DC739E5BD07E}">
      <dgm:prSet/>
      <dgm:spPr/>
      <dgm:t>
        <a:bodyPr/>
        <a:lstStyle/>
        <a:p>
          <a:endParaRPr lang="es-MX"/>
        </a:p>
      </dgm:t>
    </dgm:pt>
    <dgm:pt modelId="{F32B9298-0C03-4DFD-994A-108FAA364A3D}" type="sibTrans" cxnId="{946266B9-97E9-4B3D-A8CF-DC739E5BD07E}">
      <dgm:prSet/>
      <dgm:spPr/>
      <dgm:t>
        <a:bodyPr/>
        <a:lstStyle/>
        <a:p>
          <a:endParaRPr lang="es-MX"/>
        </a:p>
      </dgm:t>
    </dgm:pt>
    <dgm:pt modelId="{44CBDDDF-51FF-4B53-A846-D8A91220432B}">
      <dgm:prSet phldrT="[Text]"/>
      <dgm:spPr/>
      <dgm:t>
        <a:bodyPr/>
        <a:lstStyle/>
        <a:p>
          <a:r>
            <a:rPr lang="es-MX" dirty="0"/>
            <a:t>Reporte de Baja</a:t>
          </a:r>
        </a:p>
        <a:p>
          <a:r>
            <a:rPr lang="es-MX" dirty="0"/>
            <a:t>SJ-07</a:t>
          </a:r>
        </a:p>
      </dgm:t>
    </dgm:pt>
    <dgm:pt modelId="{FF28AAE3-67CC-4297-820C-0A38B472DD53}" type="parTrans" cxnId="{B7A77101-8F10-4506-A141-DE9D3105703C}">
      <dgm:prSet/>
      <dgm:spPr/>
      <dgm:t>
        <a:bodyPr/>
        <a:lstStyle/>
        <a:p>
          <a:endParaRPr lang="es-MX"/>
        </a:p>
      </dgm:t>
    </dgm:pt>
    <dgm:pt modelId="{B86D0573-6ABA-4129-A519-ADC218A738D2}" type="sibTrans" cxnId="{B7A77101-8F10-4506-A141-DE9D3105703C}">
      <dgm:prSet/>
      <dgm:spPr/>
      <dgm:t>
        <a:bodyPr/>
        <a:lstStyle/>
        <a:p>
          <a:endParaRPr lang="es-MX"/>
        </a:p>
      </dgm:t>
    </dgm:pt>
    <dgm:pt modelId="{4F9B8A8E-AAD3-49F5-9EC4-BF9D8DBD3937}">
      <dgm:prSet phldrT="[Text]"/>
      <dgm:spPr/>
      <dgm:t>
        <a:bodyPr/>
        <a:lstStyle/>
        <a:p>
          <a:r>
            <a:rPr lang="es-MX" dirty="0"/>
            <a:t>Reporte de Asistencia </a:t>
          </a:r>
        </a:p>
        <a:p>
          <a:r>
            <a:rPr lang="es-MX" dirty="0"/>
            <a:t>SJ-05</a:t>
          </a:r>
        </a:p>
      </dgm:t>
    </dgm:pt>
    <dgm:pt modelId="{716DEC3A-DDB5-462C-ABA5-CFAECD40884A}" type="parTrans" cxnId="{40219789-9F6A-4ED6-9317-3AE9A913AB4F}">
      <dgm:prSet/>
      <dgm:spPr/>
      <dgm:t>
        <a:bodyPr/>
        <a:lstStyle/>
        <a:p>
          <a:endParaRPr lang="es-MX"/>
        </a:p>
      </dgm:t>
    </dgm:pt>
    <dgm:pt modelId="{1BBED3F2-372F-40F0-B15E-57BAF833FECE}" type="sibTrans" cxnId="{40219789-9F6A-4ED6-9317-3AE9A913AB4F}">
      <dgm:prSet/>
      <dgm:spPr/>
      <dgm:t>
        <a:bodyPr/>
        <a:lstStyle/>
        <a:p>
          <a:endParaRPr lang="es-MX"/>
        </a:p>
      </dgm:t>
    </dgm:pt>
    <dgm:pt modelId="{871C00A8-EF29-4270-95E2-45F2C26CAB44}" type="pres">
      <dgm:prSet presAssocID="{87617C83-1BEE-4A86-BC8E-D0537D92595C}" presName="Name0" presStyleCnt="0">
        <dgm:presLayoutVars>
          <dgm:dir/>
          <dgm:resizeHandles val="exact"/>
        </dgm:presLayoutVars>
      </dgm:prSet>
      <dgm:spPr/>
    </dgm:pt>
    <dgm:pt modelId="{8BD27072-B1AD-4ED1-AD2E-6F44874F0E99}" type="pres">
      <dgm:prSet presAssocID="{AAF796AF-BF4B-4FCA-A0E7-A53ADB2DED7A}" presName="node" presStyleLbl="node1" presStyleIdx="0" presStyleCnt="3">
        <dgm:presLayoutVars>
          <dgm:bulletEnabled val="1"/>
        </dgm:presLayoutVars>
      </dgm:prSet>
      <dgm:spPr/>
    </dgm:pt>
    <dgm:pt modelId="{0392A712-393B-466E-9122-F0DF2C14ED27}" type="pres">
      <dgm:prSet presAssocID="{F32B9298-0C03-4DFD-994A-108FAA364A3D}" presName="sibTrans" presStyleLbl="sibTrans2D1" presStyleIdx="0" presStyleCnt="2"/>
      <dgm:spPr/>
    </dgm:pt>
    <dgm:pt modelId="{F2CD1B14-AEA1-400F-ADEA-E03F96725431}" type="pres">
      <dgm:prSet presAssocID="{F32B9298-0C03-4DFD-994A-108FAA364A3D}" presName="connectorText" presStyleLbl="sibTrans2D1" presStyleIdx="0" presStyleCnt="2"/>
      <dgm:spPr/>
    </dgm:pt>
    <dgm:pt modelId="{5881DF37-642E-4242-B9AD-FC5B8837C69A}" type="pres">
      <dgm:prSet presAssocID="{44CBDDDF-51FF-4B53-A846-D8A91220432B}" presName="node" presStyleLbl="node1" presStyleIdx="1" presStyleCnt="3">
        <dgm:presLayoutVars>
          <dgm:bulletEnabled val="1"/>
        </dgm:presLayoutVars>
      </dgm:prSet>
      <dgm:spPr/>
    </dgm:pt>
    <dgm:pt modelId="{BBAD47C1-C237-432D-8768-D81DD896A3EC}" type="pres">
      <dgm:prSet presAssocID="{B86D0573-6ABA-4129-A519-ADC218A738D2}" presName="sibTrans" presStyleLbl="sibTrans2D1" presStyleIdx="1" presStyleCnt="2"/>
      <dgm:spPr/>
    </dgm:pt>
    <dgm:pt modelId="{9C4E9BFA-957F-483F-9742-08AF4C17B92F}" type="pres">
      <dgm:prSet presAssocID="{B86D0573-6ABA-4129-A519-ADC218A738D2}" presName="connectorText" presStyleLbl="sibTrans2D1" presStyleIdx="1" presStyleCnt="2"/>
      <dgm:spPr/>
    </dgm:pt>
    <dgm:pt modelId="{69418C58-5785-4270-8C34-EFB4ECF3C1CE}" type="pres">
      <dgm:prSet presAssocID="{4F9B8A8E-AAD3-49F5-9EC4-BF9D8DBD3937}" presName="node" presStyleLbl="node1" presStyleIdx="2" presStyleCnt="3">
        <dgm:presLayoutVars>
          <dgm:bulletEnabled val="1"/>
        </dgm:presLayoutVars>
      </dgm:prSet>
      <dgm:spPr/>
    </dgm:pt>
  </dgm:ptLst>
  <dgm:cxnLst>
    <dgm:cxn modelId="{B7A77101-8F10-4506-A141-DE9D3105703C}" srcId="{87617C83-1BEE-4A86-BC8E-D0537D92595C}" destId="{44CBDDDF-51FF-4B53-A846-D8A91220432B}" srcOrd="1" destOrd="0" parTransId="{FF28AAE3-67CC-4297-820C-0A38B472DD53}" sibTransId="{B86D0573-6ABA-4129-A519-ADC218A738D2}"/>
    <dgm:cxn modelId="{4BD4AB36-E532-47F4-B95D-F311586C895A}" type="presOf" srcId="{87617C83-1BEE-4A86-BC8E-D0537D92595C}" destId="{871C00A8-EF29-4270-95E2-45F2C26CAB44}" srcOrd="0" destOrd="0" presId="urn:microsoft.com/office/officeart/2005/8/layout/process1"/>
    <dgm:cxn modelId="{5A57AD37-4DBD-4B85-B783-2CBC79785AD2}" type="presOf" srcId="{F32B9298-0C03-4DFD-994A-108FAA364A3D}" destId="{0392A712-393B-466E-9122-F0DF2C14ED27}" srcOrd="0" destOrd="0" presId="urn:microsoft.com/office/officeart/2005/8/layout/process1"/>
    <dgm:cxn modelId="{DAB0BC3F-5270-42D2-84DD-A913D925F7FB}" type="presOf" srcId="{B86D0573-6ABA-4129-A519-ADC218A738D2}" destId="{9C4E9BFA-957F-483F-9742-08AF4C17B92F}" srcOrd="1" destOrd="0" presId="urn:microsoft.com/office/officeart/2005/8/layout/process1"/>
    <dgm:cxn modelId="{6AADC448-74AD-4754-8E06-92AA3E864E3E}" type="presOf" srcId="{AAF796AF-BF4B-4FCA-A0E7-A53ADB2DED7A}" destId="{8BD27072-B1AD-4ED1-AD2E-6F44874F0E99}" srcOrd="0" destOrd="0" presId="urn:microsoft.com/office/officeart/2005/8/layout/process1"/>
    <dgm:cxn modelId="{F0411B55-B2EA-4F73-B5F5-38A62188D644}" type="presOf" srcId="{B86D0573-6ABA-4129-A519-ADC218A738D2}" destId="{BBAD47C1-C237-432D-8768-D81DD896A3EC}" srcOrd="0" destOrd="0" presId="urn:microsoft.com/office/officeart/2005/8/layout/process1"/>
    <dgm:cxn modelId="{40219789-9F6A-4ED6-9317-3AE9A913AB4F}" srcId="{87617C83-1BEE-4A86-BC8E-D0537D92595C}" destId="{4F9B8A8E-AAD3-49F5-9EC4-BF9D8DBD3937}" srcOrd="2" destOrd="0" parTransId="{716DEC3A-DDB5-462C-ABA5-CFAECD40884A}" sibTransId="{1BBED3F2-372F-40F0-B15E-57BAF833FECE}"/>
    <dgm:cxn modelId="{02EDAD99-4E80-463A-BB82-13CAB87608B0}" type="presOf" srcId="{44CBDDDF-51FF-4B53-A846-D8A91220432B}" destId="{5881DF37-642E-4242-B9AD-FC5B8837C69A}" srcOrd="0" destOrd="0" presId="urn:microsoft.com/office/officeart/2005/8/layout/process1"/>
    <dgm:cxn modelId="{946266B9-97E9-4B3D-A8CF-DC739E5BD07E}" srcId="{87617C83-1BEE-4A86-BC8E-D0537D92595C}" destId="{AAF796AF-BF4B-4FCA-A0E7-A53ADB2DED7A}" srcOrd="0" destOrd="0" parTransId="{ABA08543-4448-4769-B56E-D47A7CB106C5}" sibTransId="{F32B9298-0C03-4DFD-994A-108FAA364A3D}"/>
    <dgm:cxn modelId="{4FD9D2BC-1E64-4574-9E94-308925BD8A4B}" type="presOf" srcId="{4F9B8A8E-AAD3-49F5-9EC4-BF9D8DBD3937}" destId="{69418C58-5785-4270-8C34-EFB4ECF3C1CE}" srcOrd="0" destOrd="0" presId="urn:microsoft.com/office/officeart/2005/8/layout/process1"/>
    <dgm:cxn modelId="{E76819DE-D95D-4187-A132-14707A31C3CD}" type="presOf" srcId="{F32B9298-0C03-4DFD-994A-108FAA364A3D}" destId="{F2CD1B14-AEA1-400F-ADEA-E03F96725431}" srcOrd="1" destOrd="0" presId="urn:microsoft.com/office/officeart/2005/8/layout/process1"/>
    <dgm:cxn modelId="{33C95A37-E3D2-4720-AE2A-058A77B07855}" type="presParOf" srcId="{871C00A8-EF29-4270-95E2-45F2C26CAB44}" destId="{8BD27072-B1AD-4ED1-AD2E-6F44874F0E99}" srcOrd="0" destOrd="0" presId="urn:microsoft.com/office/officeart/2005/8/layout/process1"/>
    <dgm:cxn modelId="{DBCB13A1-FACE-42C3-9F38-D1C689F2DEB5}" type="presParOf" srcId="{871C00A8-EF29-4270-95E2-45F2C26CAB44}" destId="{0392A712-393B-466E-9122-F0DF2C14ED27}" srcOrd="1" destOrd="0" presId="urn:microsoft.com/office/officeart/2005/8/layout/process1"/>
    <dgm:cxn modelId="{1302DC12-C06E-444C-9879-D5A93309F829}" type="presParOf" srcId="{0392A712-393B-466E-9122-F0DF2C14ED27}" destId="{F2CD1B14-AEA1-400F-ADEA-E03F96725431}" srcOrd="0" destOrd="0" presId="urn:microsoft.com/office/officeart/2005/8/layout/process1"/>
    <dgm:cxn modelId="{49BAAD7B-4674-497E-A5C9-84666DAFE4BA}" type="presParOf" srcId="{871C00A8-EF29-4270-95E2-45F2C26CAB44}" destId="{5881DF37-642E-4242-B9AD-FC5B8837C69A}" srcOrd="2" destOrd="0" presId="urn:microsoft.com/office/officeart/2005/8/layout/process1"/>
    <dgm:cxn modelId="{CD586279-709D-4CE5-AABC-23E95F3FA325}" type="presParOf" srcId="{871C00A8-EF29-4270-95E2-45F2C26CAB44}" destId="{BBAD47C1-C237-432D-8768-D81DD896A3EC}" srcOrd="3" destOrd="0" presId="urn:microsoft.com/office/officeart/2005/8/layout/process1"/>
    <dgm:cxn modelId="{7D9EA8EB-CEBC-4CAA-BA4D-7A4B1A09D860}" type="presParOf" srcId="{BBAD47C1-C237-432D-8768-D81DD896A3EC}" destId="{9C4E9BFA-957F-483F-9742-08AF4C17B92F}" srcOrd="0" destOrd="0" presId="urn:microsoft.com/office/officeart/2005/8/layout/process1"/>
    <dgm:cxn modelId="{D3B3C2EF-C096-4018-9FF9-C9FD2CC2251E}" type="presParOf" srcId="{871C00A8-EF29-4270-95E2-45F2C26CAB44}" destId="{69418C58-5785-4270-8C34-EFB4ECF3C1C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6DA3AB-DC31-45F0-B385-A07E4E65A8C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6B504A55-2282-4B80-80DF-9A2608E679A1}">
      <dgm:prSet phldrT="[Text]"/>
      <dgm:spPr/>
      <dgm:t>
        <a:bodyPr/>
        <a:lstStyle/>
        <a:p>
          <a:r>
            <a:rPr lang="es-MX" dirty="0"/>
            <a:t>No prejuzga/Emite juicios positivos</a:t>
          </a:r>
        </a:p>
      </dgm:t>
    </dgm:pt>
    <dgm:pt modelId="{DA7D1740-AFB2-4B8F-A363-45D664509D2A}" type="parTrans" cxnId="{534ECC92-62DB-465C-B7BC-9869C563E60D}">
      <dgm:prSet/>
      <dgm:spPr/>
      <dgm:t>
        <a:bodyPr/>
        <a:lstStyle/>
        <a:p>
          <a:endParaRPr lang="es-MX"/>
        </a:p>
      </dgm:t>
    </dgm:pt>
    <dgm:pt modelId="{26BD2E04-8E36-4E95-886A-41CF63661E8B}" type="sibTrans" cxnId="{534ECC92-62DB-465C-B7BC-9869C563E60D}">
      <dgm:prSet/>
      <dgm:spPr/>
      <dgm:t>
        <a:bodyPr/>
        <a:lstStyle/>
        <a:p>
          <a:endParaRPr lang="es-MX"/>
        </a:p>
      </dgm:t>
    </dgm:pt>
    <dgm:pt modelId="{450E36C5-3FEB-433D-8EBF-2FB72CFC29FC}">
      <dgm:prSet phldrT="[Text]"/>
      <dgm:spPr/>
      <dgm:t>
        <a:bodyPr/>
        <a:lstStyle/>
        <a:p>
          <a:r>
            <a:rPr lang="es-MX" dirty="0"/>
            <a:t>Es empático (Escucha empática) </a:t>
          </a:r>
        </a:p>
      </dgm:t>
    </dgm:pt>
    <dgm:pt modelId="{5758120C-85EE-4484-9686-8C4AC2FA5DC3}" type="parTrans" cxnId="{6FC7B34E-C53F-4E17-B8BA-59FDAE4C3A00}">
      <dgm:prSet/>
      <dgm:spPr/>
      <dgm:t>
        <a:bodyPr/>
        <a:lstStyle/>
        <a:p>
          <a:endParaRPr lang="es-MX"/>
        </a:p>
      </dgm:t>
    </dgm:pt>
    <dgm:pt modelId="{D0918CE3-D711-43CB-AA3F-33907B486324}" type="sibTrans" cxnId="{6FC7B34E-C53F-4E17-B8BA-59FDAE4C3A00}">
      <dgm:prSet/>
      <dgm:spPr/>
      <dgm:t>
        <a:bodyPr/>
        <a:lstStyle/>
        <a:p>
          <a:endParaRPr lang="es-MX"/>
        </a:p>
      </dgm:t>
    </dgm:pt>
    <dgm:pt modelId="{F957BAC8-7BE4-43E5-B8E4-716AEAB40987}">
      <dgm:prSet phldrT="[Text]"/>
      <dgm:spPr/>
      <dgm:t>
        <a:bodyPr/>
        <a:lstStyle/>
        <a:p>
          <a:r>
            <a:rPr lang="es-MX" dirty="0"/>
            <a:t>Posee inteligencia emocional </a:t>
          </a:r>
        </a:p>
      </dgm:t>
    </dgm:pt>
    <dgm:pt modelId="{E21E8EE0-6FF9-40F3-AB77-4F57D8D8ABEB}" type="parTrans" cxnId="{1E0A7305-A768-4EF6-9A9C-53A037BC79E5}">
      <dgm:prSet/>
      <dgm:spPr/>
      <dgm:t>
        <a:bodyPr/>
        <a:lstStyle/>
        <a:p>
          <a:endParaRPr lang="es-MX"/>
        </a:p>
      </dgm:t>
    </dgm:pt>
    <dgm:pt modelId="{264A70C3-0598-44DC-A835-ED62C7AEFE90}" type="sibTrans" cxnId="{1E0A7305-A768-4EF6-9A9C-53A037BC79E5}">
      <dgm:prSet/>
      <dgm:spPr/>
      <dgm:t>
        <a:bodyPr/>
        <a:lstStyle/>
        <a:p>
          <a:endParaRPr lang="es-MX"/>
        </a:p>
      </dgm:t>
    </dgm:pt>
    <dgm:pt modelId="{78F602A9-5F6C-4AF2-9406-A397AA981C63}" type="pres">
      <dgm:prSet presAssocID="{AE6DA3AB-DC31-45F0-B385-A07E4E65A8CB}" presName="Name0" presStyleCnt="0">
        <dgm:presLayoutVars>
          <dgm:dir/>
          <dgm:resizeHandles val="exact"/>
        </dgm:presLayoutVars>
      </dgm:prSet>
      <dgm:spPr/>
    </dgm:pt>
    <dgm:pt modelId="{A9F74D9F-0452-4023-BB89-0AA4519BF6F7}" type="pres">
      <dgm:prSet presAssocID="{AE6DA3AB-DC31-45F0-B385-A07E4E65A8CB}" presName="fgShape" presStyleLbl="fgShp" presStyleIdx="0" presStyleCnt="1"/>
      <dgm:spPr/>
    </dgm:pt>
    <dgm:pt modelId="{E4BD3024-25EA-42B9-B41B-F716477E0D02}" type="pres">
      <dgm:prSet presAssocID="{AE6DA3AB-DC31-45F0-B385-A07E4E65A8CB}" presName="linComp" presStyleCnt="0"/>
      <dgm:spPr/>
    </dgm:pt>
    <dgm:pt modelId="{C6308D23-39B2-49A3-A326-2A04B271EE77}" type="pres">
      <dgm:prSet presAssocID="{6B504A55-2282-4B80-80DF-9A2608E679A1}" presName="compNode" presStyleCnt="0"/>
      <dgm:spPr/>
    </dgm:pt>
    <dgm:pt modelId="{90E330A0-8C9B-4A1D-BEAD-36F857CBCFFC}" type="pres">
      <dgm:prSet presAssocID="{6B504A55-2282-4B80-80DF-9A2608E679A1}" presName="bkgdShape" presStyleLbl="node1" presStyleIdx="0" presStyleCnt="3"/>
      <dgm:spPr/>
    </dgm:pt>
    <dgm:pt modelId="{39635C41-4A25-483F-95BB-EE592848F0BB}" type="pres">
      <dgm:prSet presAssocID="{6B504A55-2282-4B80-80DF-9A2608E679A1}" presName="nodeTx" presStyleLbl="node1" presStyleIdx="0" presStyleCnt="3">
        <dgm:presLayoutVars>
          <dgm:bulletEnabled val="1"/>
        </dgm:presLayoutVars>
      </dgm:prSet>
      <dgm:spPr/>
    </dgm:pt>
    <dgm:pt modelId="{92780BD8-B146-47BC-8EC6-2BD30D20101D}" type="pres">
      <dgm:prSet presAssocID="{6B504A55-2282-4B80-80DF-9A2608E679A1}" presName="invisiNode" presStyleLbl="node1" presStyleIdx="0" presStyleCnt="3"/>
      <dgm:spPr/>
    </dgm:pt>
    <dgm:pt modelId="{59359FBF-ABAD-4EFD-AEDC-3EA50361D2FD}" type="pres">
      <dgm:prSet presAssocID="{6B504A55-2282-4B80-80DF-9A2608E679A1}" presName="imagNode" presStyleLbl="fgImgPlace1" presStyleIdx="0" presStyleCnt="3" custLinFactNeighborX="-148" custLinFactNeighborY="-8218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26367B4-5EF5-4EC4-B6EF-F5CEA8F8C0C7}" type="pres">
      <dgm:prSet presAssocID="{26BD2E04-8E36-4E95-886A-41CF63661E8B}" presName="sibTrans" presStyleLbl="sibTrans2D1" presStyleIdx="0" presStyleCnt="0"/>
      <dgm:spPr/>
    </dgm:pt>
    <dgm:pt modelId="{DFFE0C6D-0EE6-423D-AB3B-6D0CBF3C273F}" type="pres">
      <dgm:prSet presAssocID="{450E36C5-3FEB-433D-8EBF-2FB72CFC29FC}" presName="compNode" presStyleCnt="0"/>
      <dgm:spPr/>
    </dgm:pt>
    <dgm:pt modelId="{16A83AB9-7050-4170-9505-86E478E1DB1C}" type="pres">
      <dgm:prSet presAssocID="{450E36C5-3FEB-433D-8EBF-2FB72CFC29FC}" presName="bkgdShape" presStyleLbl="node1" presStyleIdx="1" presStyleCnt="3"/>
      <dgm:spPr/>
    </dgm:pt>
    <dgm:pt modelId="{0DDD12B4-6E09-41F3-9FBE-3670871B0D96}" type="pres">
      <dgm:prSet presAssocID="{450E36C5-3FEB-433D-8EBF-2FB72CFC29FC}" presName="nodeTx" presStyleLbl="node1" presStyleIdx="1" presStyleCnt="3">
        <dgm:presLayoutVars>
          <dgm:bulletEnabled val="1"/>
        </dgm:presLayoutVars>
      </dgm:prSet>
      <dgm:spPr/>
    </dgm:pt>
    <dgm:pt modelId="{AA16F964-4BF0-41A0-9502-DC32E1F2A8FC}" type="pres">
      <dgm:prSet presAssocID="{450E36C5-3FEB-433D-8EBF-2FB72CFC29FC}" presName="invisiNode" presStyleLbl="node1" presStyleIdx="1" presStyleCnt="3"/>
      <dgm:spPr/>
    </dgm:pt>
    <dgm:pt modelId="{8AD642F9-F9CB-4EEC-B0F5-F54DF6D3E0E1}" type="pres">
      <dgm:prSet presAssocID="{450E36C5-3FEB-433D-8EBF-2FB72CFC29FC}" presName="imagNode" presStyleLbl="fgImgPlace1" presStyleIdx="1" presStyleCnt="3" custScaleX="148376" custScaleY="133627" custLinFactNeighborX="0" custLinFactNeighborY="2055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83C3413A-798D-4704-978A-689692C6B8C6}" type="pres">
      <dgm:prSet presAssocID="{D0918CE3-D711-43CB-AA3F-33907B486324}" presName="sibTrans" presStyleLbl="sibTrans2D1" presStyleIdx="0" presStyleCnt="0"/>
      <dgm:spPr/>
    </dgm:pt>
    <dgm:pt modelId="{D77837FF-C67B-47E2-A624-A0B836156189}" type="pres">
      <dgm:prSet presAssocID="{F957BAC8-7BE4-43E5-B8E4-716AEAB40987}" presName="compNode" presStyleCnt="0"/>
      <dgm:spPr/>
    </dgm:pt>
    <dgm:pt modelId="{8943CCB8-A49F-4405-8E61-EC6ACD71BB69}" type="pres">
      <dgm:prSet presAssocID="{F957BAC8-7BE4-43E5-B8E4-716AEAB40987}" presName="bkgdShape" presStyleLbl="node1" presStyleIdx="2" presStyleCnt="3"/>
      <dgm:spPr/>
    </dgm:pt>
    <dgm:pt modelId="{4E90E728-908A-4BEE-B8E6-176A3AEF45CD}" type="pres">
      <dgm:prSet presAssocID="{F957BAC8-7BE4-43E5-B8E4-716AEAB40987}" presName="nodeTx" presStyleLbl="node1" presStyleIdx="2" presStyleCnt="3">
        <dgm:presLayoutVars>
          <dgm:bulletEnabled val="1"/>
        </dgm:presLayoutVars>
      </dgm:prSet>
      <dgm:spPr/>
    </dgm:pt>
    <dgm:pt modelId="{B0AD5EB0-AE01-4FA3-B92A-868C27202481}" type="pres">
      <dgm:prSet presAssocID="{F957BAC8-7BE4-43E5-B8E4-716AEAB40987}" presName="invisiNode" presStyleLbl="node1" presStyleIdx="2" presStyleCnt="3"/>
      <dgm:spPr/>
    </dgm:pt>
    <dgm:pt modelId="{41810EBD-6D9E-4486-8D5E-399E3F697A58}" type="pres">
      <dgm:prSet presAssocID="{F957BAC8-7BE4-43E5-B8E4-716AEAB40987}" presName="imagNode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</dgm:ptLst>
  <dgm:cxnLst>
    <dgm:cxn modelId="{F7828203-2D41-4061-AE75-0BF6CEB9D1D3}" type="presOf" srcId="{6B504A55-2282-4B80-80DF-9A2608E679A1}" destId="{90E330A0-8C9B-4A1D-BEAD-36F857CBCFFC}" srcOrd="0" destOrd="0" presId="urn:microsoft.com/office/officeart/2005/8/layout/hList7"/>
    <dgm:cxn modelId="{1E0A7305-A768-4EF6-9A9C-53A037BC79E5}" srcId="{AE6DA3AB-DC31-45F0-B385-A07E4E65A8CB}" destId="{F957BAC8-7BE4-43E5-B8E4-716AEAB40987}" srcOrd="2" destOrd="0" parTransId="{E21E8EE0-6FF9-40F3-AB77-4F57D8D8ABEB}" sibTransId="{264A70C3-0598-44DC-A835-ED62C7AEFE90}"/>
    <dgm:cxn modelId="{6828A615-FFE2-40B6-845D-1E743A5911F8}" type="presOf" srcId="{D0918CE3-D711-43CB-AA3F-33907B486324}" destId="{83C3413A-798D-4704-978A-689692C6B8C6}" srcOrd="0" destOrd="0" presId="urn:microsoft.com/office/officeart/2005/8/layout/hList7"/>
    <dgm:cxn modelId="{2F344B1A-64F7-4F54-BBF0-B7447987E7D5}" type="presOf" srcId="{26BD2E04-8E36-4E95-886A-41CF63661E8B}" destId="{F26367B4-5EF5-4EC4-B6EF-F5CEA8F8C0C7}" srcOrd="0" destOrd="0" presId="urn:microsoft.com/office/officeart/2005/8/layout/hList7"/>
    <dgm:cxn modelId="{3386F71C-15EF-450C-AECA-38E593450FFB}" type="presOf" srcId="{F957BAC8-7BE4-43E5-B8E4-716AEAB40987}" destId="{8943CCB8-A49F-4405-8E61-EC6ACD71BB69}" srcOrd="0" destOrd="0" presId="urn:microsoft.com/office/officeart/2005/8/layout/hList7"/>
    <dgm:cxn modelId="{D366EC65-EEBA-4596-A70B-74125F700109}" type="presOf" srcId="{450E36C5-3FEB-433D-8EBF-2FB72CFC29FC}" destId="{16A83AB9-7050-4170-9505-86E478E1DB1C}" srcOrd="0" destOrd="0" presId="urn:microsoft.com/office/officeart/2005/8/layout/hList7"/>
    <dgm:cxn modelId="{3BE04568-DC4B-463F-8024-0B5C539DA71F}" type="presOf" srcId="{450E36C5-3FEB-433D-8EBF-2FB72CFC29FC}" destId="{0DDD12B4-6E09-41F3-9FBE-3670871B0D96}" srcOrd="1" destOrd="0" presId="urn:microsoft.com/office/officeart/2005/8/layout/hList7"/>
    <dgm:cxn modelId="{6FC7B34E-C53F-4E17-B8BA-59FDAE4C3A00}" srcId="{AE6DA3AB-DC31-45F0-B385-A07E4E65A8CB}" destId="{450E36C5-3FEB-433D-8EBF-2FB72CFC29FC}" srcOrd="1" destOrd="0" parTransId="{5758120C-85EE-4484-9686-8C4AC2FA5DC3}" sibTransId="{D0918CE3-D711-43CB-AA3F-33907B486324}"/>
    <dgm:cxn modelId="{FCEA317F-BB9F-437E-9C20-BACCB1B2CC38}" type="presOf" srcId="{F957BAC8-7BE4-43E5-B8E4-716AEAB40987}" destId="{4E90E728-908A-4BEE-B8E6-176A3AEF45CD}" srcOrd="1" destOrd="0" presId="urn:microsoft.com/office/officeart/2005/8/layout/hList7"/>
    <dgm:cxn modelId="{47679B8F-D022-4422-B994-AAF1C862DCF9}" type="presOf" srcId="{6B504A55-2282-4B80-80DF-9A2608E679A1}" destId="{39635C41-4A25-483F-95BB-EE592848F0BB}" srcOrd="1" destOrd="0" presId="urn:microsoft.com/office/officeart/2005/8/layout/hList7"/>
    <dgm:cxn modelId="{534ECC92-62DB-465C-B7BC-9869C563E60D}" srcId="{AE6DA3AB-DC31-45F0-B385-A07E4E65A8CB}" destId="{6B504A55-2282-4B80-80DF-9A2608E679A1}" srcOrd="0" destOrd="0" parTransId="{DA7D1740-AFB2-4B8F-A363-45D664509D2A}" sibTransId="{26BD2E04-8E36-4E95-886A-41CF63661E8B}"/>
    <dgm:cxn modelId="{0BE32095-DA1F-4B9F-A1A8-BF64EB620A23}" type="presOf" srcId="{AE6DA3AB-DC31-45F0-B385-A07E4E65A8CB}" destId="{78F602A9-5F6C-4AF2-9406-A397AA981C63}" srcOrd="0" destOrd="0" presId="urn:microsoft.com/office/officeart/2005/8/layout/hList7"/>
    <dgm:cxn modelId="{E2BE44FB-BE41-414B-905C-9B430D57DC5E}" type="presParOf" srcId="{78F602A9-5F6C-4AF2-9406-A397AA981C63}" destId="{A9F74D9F-0452-4023-BB89-0AA4519BF6F7}" srcOrd="0" destOrd="0" presId="urn:microsoft.com/office/officeart/2005/8/layout/hList7"/>
    <dgm:cxn modelId="{5535F8EA-D08E-4AE6-8F79-1C26821173B3}" type="presParOf" srcId="{78F602A9-5F6C-4AF2-9406-A397AA981C63}" destId="{E4BD3024-25EA-42B9-B41B-F716477E0D02}" srcOrd="1" destOrd="0" presId="urn:microsoft.com/office/officeart/2005/8/layout/hList7"/>
    <dgm:cxn modelId="{94188253-5858-4CB8-9335-51300F1FBAB5}" type="presParOf" srcId="{E4BD3024-25EA-42B9-B41B-F716477E0D02}" destId="{C6308D23-39B2-49A3-A326-2A04B271EE77}" srcOrd="0" destOrd="0" presId="urn:microsoft.com/office/officeart/2005/8/layout/hList7"/>
    <dgm:cxn modelId="{F9842E11-8F9F-4A32-A178-338B9BB05622}" type="presParOf" srcId="{C6308D23-39B2-49A3-A326-2A04B271EE77}" destId="{90E330A0-8C9B-4A1D-BEAD-36F857CBCFFC}" srcOrd="0" destOrd="0" presId="urn:microsoft.com/office/officeart/2005/8/layout/hList7"/>
    <dgm:cxn modelId="{7EDD346D-82C9-432D-BCF8-E00AA41BBAF6}" type="presParOf" srcId="{C6308D23-39B2-49A3-A326-2A04B271EE77}" destId="{39635C41-4A25-483F-95BB-EE592848F0BB}" srcOrd="1" destOrd="0" presId="urn:microsoft.com/office/officeart/2005/8/layout/hList7"/>
    <dgm:cxn modelId="{94220890-B26C-4057-A139-FD98B4F5B270}" type="presParOf" srcId="{C6308D23-39B2-49A3-A326-2A04B271EE77}" destId="{92780BD8-B146-47BC-8EC6-2BD30D20101D}" srcOrd="2" destOrd="0" presId="urn:microsoft.com/office/officeart/2005/8/layout/hList7"/>
    <dgm:cxn modelId="{EBA629D5-F64F-437C-80EF-1894145295B0}" type="presParOf" srcId="{C6308D23-39B2-49A3-A326-2A04B271EE77}" destId="{59359FBF-ABAD-4EFD-AEDC-3EA50361D2FD}" srcOrd="3" destOrd="0" presId="urn:microsoft.com/office/officeart/2005/8/layout/hList7"/>
    <dgm:cxn modelId="{8DDC0213-973F-4E20-B561-BB46C1B252C4}" type="presParOf" srcId="{E4BD3024-25EA-42B9-B41B-F716477E0D02}" destId="{F26367B4-5EF5-4EC4-B6EF-F5CEA8F8C0C7}" srcOrd="1" destOrd="0" presId="urn:microsoft.com/office/officeart/2005/8/layout/hList7"/>
    <dgm:cxn modelId="{F56CF813-0FCB-482D-92B4-2B56290E8297}" type="presParOf" srcId="{E4BD3024-25EA-42B9-B41B-F716477E0D02}" destId="{DFFE0C6D-0EE6-423D-AB3B-6D0CBF3C273F}" srcOrd="2" destOrd="0" presId="urn:microsoft.com/office/officeart/2005/8/layout/hList7"/>
    <dgm:cxn modelId="{6218DD6E-CDB5-405D-94EE-68884C64F983}" type="presParOf" srcId="{DFFE0C6D-0EE6-423D-AB3B-6D0CBF3C273F}" destId="{16A83AB9-7050-4170-9505-86E478E1DB1C}" srcOrd="0" destOrd="0" presId="urn:microsoft.com/office/officeart/2005/8/layout/hList7"/>
    <dgm:cxn modelId="{FBA2949E-30A5-4052-892B-D0C5204B049A}" type="presParOf" srcId="{DFFE0C6D-0EE6-423D-AB3B-6D0CBF3C273F}" destId="{0DDD12B4-6E09-41F3-9FBE-3670871B0D96}" srcOrd="1" destOrd="0" presId="urn:microsoft.com/office/officeart/2005/8/layout/hList7"/>
    <dgm:cxn modelId="{721D06CB-9943-4876-8FA1-803B40E3F90C}" type="presParOf" srcId="{DFFE0C6D-0EE6-423D-AB3B-6D0CBF3C273F}" destId="{AA16F964-4BF0-41A0-9502-DC32E1F2A8FC}" srcOrd="2" destOrd="0" presId="urn:microsoft.com/office/officeart/2005/8/layout/hList7"/>
    <dgm:cxn modelId="{E691A34D-AD57-4E1E-A8D1-0FDF52317283}" type="presParOf" srcId="{DFFE0C6D-0EE6-423D-AB3B-6D0CBF3C273F}" destId="{8AD642F9-F9CB-4EEC-B0F5-F54DF6D3E0E1}" srcOrd="3" destOrd="0" presId="urn:microsoft.com/office/officeart/2005/8/layout/hList7"/>
    <dgm:cxn modelId="{C4EF61BF-7DDC-4D2A-B126-67968F554B4A}" type="presParOf" srcId="{E4BD3024-25EA-42B9-B41B-F716477E0D02}" destId="{83C3413A-798D-4704-978A-689692C6B8C6}" srcOrd="3" destOrd="0" presId="urn:microsoft.com/office/officeart/2005/8/layout/hList7"/>
    <dgm:cxn modelId="{55D650D1-AB62-4ACE-B052-C5EA8C06029A}" type="presParOf" srcId="{E4BD3024-25EA-42B9-B41B-F716477E0D02}" destId="{D77837FF-C67B-47E2-A624-A0B836156189}" srcOrd="4" destOrd="0" presId="urn:microsoft.com/office/officeart/2005/8/layout/hList7"/>
    <dgm:cxn modelId="{286924A7-5CC6-445E-824A-1877D97476DB}" type="presParOf" srcId="{D77837FF-C67B-47E2-A624-A0B836156189}" destId="{8943CCB8-A49F-4405-8E61-EC6ACD71BB69}" srcOrd="0" destOrd="0" presId="urn:microsoft.com/office/officeart/2005/8/layout/hList7"/>
    <dgm:cxn modelId="{0AAE724D-DDC9-404C-9298-4DBC021716FE}" type="presParOf" srcId="{D77837FF-C67B-47E2-A624-A0B836156189}" destId="{4E90E728-908A-4BEE-B8E6-176A3AEF45CD}" srcOrd="1" destOrd="0" presId="urn:microsoft.com/office/officeart/2005/8/layout/hList7"/>
    <dgm:cxn modelId="{264B4A9D-EB67-4893-BAEB-4E4E6A1B826C}" type="presParOf" srcId="{D77837FF-C67B-47E2-A624-A0B836156189}" destId="{B0AD5EB0-AE01-4FA3-B92A-868C27202481}" srcOrd="2" destOrd="0" presId="urn:microsoft.com/office/officeart/2005/8/layout/hList7"/>
    <dgm:cxn modelId="{9A6786E4-1233-4BFA-89B4-F562D031E31D}" type="presParOf" srcId="{D77837FF-C67B-47E2-A624-A0B836156189}" destId="{41810EBD-6D9E-4486-8D5E-399E3F697A5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25CA6-1FE6-4852-BBA2-8C4480BCE4D6}">
      <dsp:nvSpPr>
        <dsp:cNvPr id="0" name=""/>
        <dsp:cNvSpPr/>
      </dsp:nvSpPr>
      <dsp:spPr>
        <a:xfrm>
          <a:off x="440243" y="55"/>
          <a:ext cx="2744628" cy="16467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latin typeface="Century Gothic" panose="020B0502020202020204" pitchFamily="34" charset="0"/>
              <a:cs typeface="Arial" panose="020B0604020202020204" pitchFamily="34" charset="0"/>
            </a:rPr>
            <a:t>Jóven promotor de zona</a:t>
          </a:r>
          <a:endParaRPr lang="es-MX" sz="3200" kern="1200" dirty="0"/>
        </a:p>
      </dsp:txBody>
      <dsp:txXfrm>
        <a:off x="440243" y="55"/>
        <a:ext cx="2744628" cy="1646777"/>
      </dsp:txXfrm>
    </dsp:sp>
    <dsp:sp modelId="{8A817C3C-B83B-4095-836B-CD356E0CD241}">
      <dsp:nvSpPr>
        <dsp:cNvPr id="0" name=""/>
        <dsp:cNvSpPr/>
      </dsp:nvSpPr>
      <dsp:spPr>
        <a:xfrm>
          <a:off x="3459335" y="55"/>
          <a:ext cx="2744628" cy="1646777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Tx/>
            <a:buNone/>
          </a:pPr>
          <a:r>
            <a:rPr lang="es-ES" sz="3200" b="1" kern="1200" dirty="0">
              <a:latin typeface="Century Gothic" panose="020B0502020202020204" pitchFamily="34" charset="0"/>
              <a:cs typeface="Arial" panose="020B0604020202020204" pitchFamily="34" charset="0"/>
            </a:rPr>
            <a:t>Jóven financiero.</a:t>
          </a:r>
          <a:endParaRPr lang="es-MX" sz="3200" kern="1200" dirty="0"/>
        </a:p>
      </dsp:txBody>
      <dsp:txXfrm>
        <a:off x="3459335" y="55"/>
        <a:ext cx="2744628" cy="1646777"/>
      </dsp:txXfrm>
    </dsp:sp>
    <dsp:sp modelId="{2324797D-26F7-4472-9569-498A6378421B}">
      <dsp:nvSpPr>
        <dsp:cNvPr id="0" name=""/>
        <dsp:cNvSpPr/>
      </dsp:nvSpPr>
      <dsp:spPr>
        <a:xfrm>
          <a:off x="440243" y="1921295"/>
          <a:ext cx="2744628" cy="1646777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latin typeface="Century Gothic" panose="020B0502020202020204" pitchFamily="34" charset="0"/>
              <a:cs typeface="Arial" panose="020B0604020202020204" pitchFamily="34" charset="0"/>
            </a:rPr>
            <a:t>El Sacerdote asistente</a:t>
          </a:r>
          <a:endParaRPr lang="es-MX" sz="3200" kern="1200" dirty="0"/>
        </a:p>
      </dsp:txBody>
      <dsp:txXfrm>
        <a:off x="440243" y="1921295"/>
        <a:ext cx="2744628" cy="1646777"/>
      </dsp:txXfrm>
    </dsp:sp>
    <dsp:sp modelId="{A6FA70BA-4A23-44B4-BFAE-97E4C16F050B}">
      <dsp:nvSpPr>
        <dsp:cNvPr id="0" name=""/>
        <dsp:cNvSpPr/>
      </dsp:nvSpPr>
      <dsp:spPr>
        <a:xfrm>
          <a:off x="3459335" y="1921295"/>
          <a:ext cx="2744628" cy="164677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6600"/>
            </a:buClr>
            <a:buFontTx/>
            <a:buNone/>
          </a:pPr>
          <a:r>
            <a:rPr lang="es-ES" sz="3200" b="1" kern="1200" dirty="0">
              <a:latin typeface="Century Gothic" panose="020B0502020202020204" pitchFamily="34" charset="0"/>
              <a:cs typeface="Arial" panose="020B0604020202020204" pitchFamily="34" charset="0"/>
            </a:rPr>
            <a:t>Jóvenes promotores de equipo.</a:t>
          </a:r>
          <a:endParaRPr lang="es-MX" sz="3200" kern="1200" dirty="0"/>
        </a:p>
      </dsp:txBody>
      <dsp:txXfrm>
        <a:off x="3459335" y="1921295"/>
        <a:ext cx="2744628" cy="1646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2EF63-6F07-40F0-AA30-2110B4D39CCF}">
      <dsp:nvSpPr>
        <dsp:cNvPr id="0" name=""/>
        <dsp:cNvSpPr/>
      </dsp:nvSpPr>
      <dsp:spPr>
        <a:xfrm>
          <a:off x="4028665" y="1509181"/>
          <a:ext cx="1208822" cy="484491"/>
        </a:xfrm>
        <a:custGeom>
          <a:avLst/>
          <a:gdLst/>
          <a:ahLst/>
          <a:cxnLst/>
          <a:rect l="0" t="0" r="0" b="0"/>
          <a:pathLst>
            <a:path>
              <a:moveTo>
                <a:pt x="177431" y="0"/>
              </a:moveTo>
              <a:lnTo>
                <a:pt x="177431" y="777319"/>
              </a:lnTo>
              <a:lnTo>
                <a:pt x="0" y="777319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C48F9-6474-4688-A2D0-9C255FD78686}">
      <dsp:nvSpPr>
        <dsp:cNvPr id="0" name=""/>
        <dsp:cNvSpPr/>
      </dsp:nvSpPr>
      <dsp:spPr>
        <a:xfrm>
          <a:off x="5237488" y="1509181"/>
          <a:ext cx="4102033" cy="1581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7207"/>
              </a:lnTo>
              <a:lnTo>
                <a:pt x="3067031" y="1377207"/>
              </a:lnTo>
              <a:lnTo>
                <a:pt x="3067031" y="155463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41CB2-C0C2-438D-8F76-D5E9D8D7D014}">
      <dsp:nvSpPr>
        <dsp:cNvPr id="0" name=""/>
        <dsp:cNvSpPr/>
      </dsp:nvSpPr>
      <dsp:spPr>
        <a:xfrm>
          <a:off x="5237488" y="1509181"/>
          <a:ext cx="1367344" cy="1581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7207"/>
              </a:lnTo>
              <a:lnTo>
                <a:pt x="1022343" y="1377207"/>
              </a:lnTo>
              <a:lnTo>
                <a:pt x="1022343" y="155463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7FF09-247A-41EC-945F-8142C811BC47}">
      <dsp:nvSpPr>
        <dsp:cNvPr id="0" name=""/>
        <dsp:cNvSpPr/>
      </dsp:nvSpPr>
      <dsp:spPr>
        <a:xfrm>
          <a:off x="3870144" y="1509181"/>
          <a:ext cx="1367344" cy="1581441"/>
        </a:xfrm>
        <a:custGeom>
          <a:avLst/>
          <a:gdLst/>
          <a:ahLst/>
          <a:cxnLst/>
          <a:rect l="0" t="0" r="0" b="0"/>
          <a:pathLst>
            <a:path>
              <a:moveTo>
                <a:pt x="1022343" y="0"/>
              </a:moveTo>
              <a:lnTo>
                <a:pt x="1022343" y="1377207"/>
              </a:lnTo>
              <a:lnTo>
                <a:pt x="0" y="1377207"/>
              </a:lnTo>
              <a:lnTo>
                <a:pt x="0" y="155463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B0B90-E2C9-4F3F-BC42-9395645EC727}">
      <dsp:nvSpPr>
        <dsp:cNvPr id="0" name=""/>
        <dsp:cNvSpPr/>
      </dsp:nvSpPr>
      <dsp:spPr>
        <a:xfrm>
          <a:off x="1135455" y="1509181"/>
          <a:ext cx="4102033" cy="1581441"/>
        </a:xfrm>
        <a:custGeom>
          <a:avLst/>
          <a:gdLst/>
          <a:ahLst/>
          <a:cxnLst/>
          <a:rect l="0" t="0" r="0" b="0"/>
          <a:pathLst>
            <a:path>
              <a:moveTo>
                <a:pt x="3067031" y="0"/>
              </a:moveTo>
              <a:lnTo>
                <a:pt x="3067031" y="1377207"/>
              </a:lnTo>
              <a:lnTo>
                <a:pt x="0" y="1377207"/>
              </a:lnTo>
              <a:lnTo>
                <a:pt x="0" y="155463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94C42-3C3D-4C03-A14F-58A1B4C85FA4}">
      <dsp:nvSpPr>
        <dsp:cNvPr id="0" name=""/>
        <dsp:cNvSpPr/>
      </dsp:nvSpPr>
      <dsp:spPr>
        <a:xfrm>
          <a:off x="4107451" y="379144"/>
          <a:ext cx="2260073" cy="1130036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kern="1200" cap="none" normalizeH="0" baseline="0" dirty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J. Promotor de Zona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kern="1200" cap="none" normalizeH="0" baseline="0" dirty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de primer Nivel</a:t>
          </a:r>
          <a:endParaRPr kumimoji="0" lang="es-ES" sz="1600" b="1" i="0" u="none" strike="noStrike" kern="1200" cap="none" normalizeH="0" baseline="0" dirty="0">
            <a:ln/>
            <a:effectLst/>
            <a:latin typeface="Calibri" panose="020F0502020204030204" pitchFamily="34" charset="0"/>
            <a:ea typeface="+mn-ea"/>
            <a:cs typeface="Arial" charset="0"/>
          </a:endParaRPr>
        </a:p>
      </dsp:txBody>
      <dsp:txXfrm>
        <a:off x="4107451" y="379144"/>
        <a:ext cx="2260073" cy="1130036"/>
      </dsp:txXfrm>
    </dsp:sp>
    <dsp:sp modelId="{476BDFE0-6AC1-4718-AEB2-AD12E02DEDEE}">
      <dsp:nvSpPr>
        <dsp:cNvPr id="0" name=""/>
        <dsp:cNvSpPr/>
      </dsp:nvSpPr>
      <dsp:spPr>
        <a:xfrm>
          <a:off x="5418" y="3090622"/>
          <a:ext cx="2260073" cy="1130036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kern="1200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J. Promotor del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kern="1200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Equipo 1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kern="1200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Primer Nivel.</a:t>
          </a:r>
          <a:endParaRPr kumimoji="0" lang="es-ES" sz="1600" b="1" i="0" u="none" strike="noStrike" kern="1200" cap="none" normalizeH="0" baseline="0" dirty="0">
            <a:ln/>
            <a:effectLst/>
            <a:latin typeface="Calibri" panose="020F0502020204030204" pitchFamily="34" charset="0"/>
            <a:ea typeface="+mn-ea"/>
            <a:cs typeface="Arial" charset="0"/>
          </a:endParaRPr>
        </a:p>
      </dsp:txBody>
      <dsp:txXfrm>
        <a:off x="5418" y="3090622"/>
        <a:ext cx="2260073" cy="1130036"/>
      </dsp:txXfrm>
    </dsp:sp>
    <dsp:sp modelId="{01AD712B-EEEB-459F-9AFF-1B22BB80DA7D}">
      <dsp:nvSpPr>
        <dsp:cNvPr id="0" name=""/>
        <dsp:cNvSpPr/>
      </dsp:nvSpPr>
      <dsp:spPr>
        <a:xfrm>
          <a:off x="2740107" y="3090622"/>
          <a:ext cx="2260073" cy="1130036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kern="1200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J. Promotor del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kern="1200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Equipo 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kern="1200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Primer nivel. </a:t>
          </a:r>
          <a:endParaRPr kumimoji="0" lang="es-ES" sz="1600" b="1" i="0" u="none" strike="noStrike" kern="1200" cap="none" normalizeH="0" baseline="0" dirty="0">
            <a:ln/>
            <a:effectLst/>
            <a:latin typeface="Calibri" panose="020F0502020204030204" pitchFamily="34" charset="0"/>
            <a:ea typeface="+mn-ea"/>
            <a:cs typeface="Arial" charset="0"/>
          </a:endParaRPr>
        </a:p>
      </dsp:txBody>
      <dsp:txXfrm>
        <a:off x="2740107" y="3090622"/>
        <a:ext cx="2260073" cy="1130036"/>
      </dsp:txXfrm>
    </dsp:sp>
    <dsp:sp modelId="{D1BC7750-D79A-48D1-8755-1F118444D8D6}">
      <dsp:nvSpPr>
        <dsp:cNvPr id="0" name=""/>
        <dsp:cNvSpPr/>
      </dsp:nvSpPr>
      <dsp:spPr>
        <a:xfrm>
          <a:off x="5474796" y="3090622"/>
          <a:ext cx="2260073" cy="1130036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kern="1200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 J. Promotor del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kern="1200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 Equipo 3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kern="1200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Primer nivel. </a:t>
          </a:r>
          <a:endParaRPr kumimoji="0" lang="es-ES" sz="1600" b="1" i="0" u="none" strike="noStrike" kern="1200" cap="none" normalizeH="0" baseline="0" dirty="0">
            <a:ln/>
            <a:effectLst/>
            <a:latin typeface="Calibri" panose="020F0502020204030204" pitchFamily="34" charset="0"/>
            <a:ea typeface="+mn-ea"/>
            <a:cs typeface="Arial" charset="0"/>
          </a:endParaRPr>
        </a:p>
      </dsp:txBody>
      <dsp:txXfrm>
        <a:off x="5474796" y="3090622"/>
        <a:ext cx="2260073" cy="1130036"/>
      </dsp:txXfrm>
    </dsp:sp>
    <dsp:sp modelId="{25E5AFC5-93CB-406A-8020-283B082E0ED5}">
      <dsp:nvSpPr>
        <dsp:cNvPr id="0" name=""/>
        <dsp:cNvSpPr/>
      </dsp:nvSpPr>
      <dsp:spPr>
        <a:xfrm>
          <a:off x="8209485" y="3090622"/>
          <a:ext cx="2260073" cy="1130036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kern="1200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   J. Promotor del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kern="1200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 Equipo 4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kern="1200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Primer nivel. </a:t>
          </a:r>
          <a:endParaRPr kumimoji="0" lang="es-ES" sz="1600" b="1" i="0" u="none" strike="noStrike" kern="1200" cap="none" normalizeH="0" baseline="0" dirty="0">
            <a:ln/>
            <a:effectLst/>
            <a:latin typeface="Calibri" panose="020F0502020204030204" pitchFamily="34" charset="0"/>
            <a:ea typeface="+mn-ea"/>
            <a:cs typeface="Arial" charset="0"/>
          </a:endParaRPr>
        </a:p>
      </dsp:txBody>
      <dsp:txXfrm>
        <a:off x="8209485" y="3090622"/>
        <a:ext cx="2260073" cy="1130036"/>
      </dsp:txXfrm>
    </dsp:sp>
    <dsp:sp modelId="{B35A6D14-427D-4271-AED0-1B75694EDADD}">
      <dsp:nvSpPr>
        <dsp:cNvPr id="0" name=""/>
        <dsp:cNvSpPr/>
      </dsp:nvSpPr>
      <dsp:spPr>
        <a:xfrm>
          <a:off x="1768592" y="1428655"/>
          <a:ext cx="2260073" cy="1130036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MX" sz="1600" b="1" i="0" u="none" strike="noStrike" kern="1200" cap="none" normalizeH="0" baseline="0">
              <a:ln/>
              <a:effectLst/>
              <a:latin typeface="Calibri" panose="020F0502020204030204" pitchFamily="34" charset="0"/>
              <a:ea typeface="+mn-ea"/>
              <a:cs typeface="Arial" charset="0"/>
            </a:rPr>
            <a:t>Asistente Eclesial</a:t>
          </a:r>
          <a:endParaRPr kumimoji="0" lang="es-ES" sz="1600" b="1" i="0" u="none" strike="noStrike" kern="1200" cap="none" normalizeH="0" baseline="0" dirty="0">
            <a:ln/>
            <a:effectLst/>
            <a:latin typeface="Calibri" panose="020F0502020204030204" pitchFamily="34" charset="0"/>
            <a:ea typeface="+mn-ea"/>
            <a:cs typeface="Arial" charset="0"/>
          </a:endParaRPr>
        </a:p>
      </dsp:txBody>
      <dsp:txXfrm>
        <a:off x="1768592" y="1428655"/>
        <a:ext cx="2260073" cy="11300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10649-952A-479E-9D8E-1EFD563B12B1}">
      <dsp:nvSpPr>
        <dsp:cNvPr id="0" name=""/>
        <dsp:cNvSpPr/>
      </dsp:nvSpPr>
      <dsp:spPr>
        <a:xfrm>
          <a:off x="959" y="157757"/>
          <a:ext cx="3742725" cy="22456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>
              <a:latin typeface="Century Gothic" panose="020B0502020202020204" pitchFamily="34" charset="0"/>
              <a:cs typeface="Times New Roman"/>
            </a:rPr>
            <a:t>Se reúne con el Asistente Eclesial de Zona y con antelación organiza la “reunión de preparación y evaluación” para los jóvenes promotores de equipos básicos</a:t>
          </a:r>
          <a:endParaRPr lang="es-MX" sz="1800" b="0" i="0" kern="1200" dirty="0">
            <a:latin typeface="Century Gothic" panose="020B0502020202020204" pitchFamily="34" charset="0"/>
          </a:endParaRPr>
        </a:p>
      </dsp:txBody>
      <dsp:txXfrm>
        <a:off x="959" y="157757"/>
        <a:ext cx="3742725" cy="2245635"/>
      </dsp:txXfrm>
    </dsp:sp>
    <dsp:sp modelId="{5A8F0D0C-74B0-4067-8841-8AB60147D938}">
      <dsp:nvSpPr>
        <dsp:cNvPr id="0" name=""/>
        <dsp:cNvSpPr/>
      </dsp:nvSpPr>
      <dsp:spPr>
        <a:xfrm>
          <a:off x="4117957" y="157757"/>
          <a:ext cx="3742725" cy="224563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>
              <a:latin typeface="Century Gothic" panose="020B0502020202020204" pitchFamily="34" charset="0"/>
              <a:cs typeface="Times New Roman"/>
            </a:rPr>
            <a:t>Realizar la vivencia de la “reunión de preparación y evaluación” del equipo zonal, la cual debe llevarse en forma puntual y ordenada, promoviendo la asistencia de los integrantes del Equipo Zonal, </a:t>
          </a:r>
          <a:endParaRPr lang="es-MX" sz="1800" b="0" i="0" kern="1200" dirty="0">
            <a:latin typeface="Century Gothic" panose="020B0502020202020204" pitchFamily="34" charset="0"/>
          </a:endParaRPr>
        </a:p>
      </dsp:txBody>
      <dsp:txXfrm>
        <a:off x="4117957" y="157757"/>
        <a:ext cx="3742725" cy="2245635"/>
      </dsp:txXfrm>
    </dsp:sp>
    <dsp:sp modelId="{E2603449-DAA5-44FF-BC82-4E2B22CA195E}">
      <dsp:nvSpPr>
        <dsp:cNvPr id="0" name=""/>
        <dsp:cNvSpPr/>
      </dsp:nvSpPr>
      <dsp:spPr>
        <a:xfrm>
          <a:off x="2059458" y="2777665"/>
          <a:ext cx="3742725" cy="224563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b="0" i="0" kern="1200" dirty="0">
            <a:latin typeface="Century Gothic" panose="020B0502020202020204" pitchFamily="34" charset="0"/>
            <a:cs typeface="Times New Roman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>
              <a:latin typeface="Century Gothic" panose="020B0502020202020204" pitchFamily="34" charset="0"/>
              <a:cs typeface="Times New Roman"/>
            </a:rPr>
            <a:t>Supervisa, por medio de visitas periódicas, el avance de los Equipos Básicos en el CBF</a:t>
          </a:r>
          <a:endParaRPr lang="es-MX" sz="1800" b="0" i="0" kern="1200" dirty="0">
            <a:latin typeface="Century Gothic" panose="020B0502020202020204" pitchFamily="34" charset="0"/>
          </a:endParaRPr>
        </a:p>
      </dsp:txBody>
      <dsp:txXfrm>
        <a:off x="2059458" y="2777665"/>
        <a:ext cx="3742725" cy="2245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10649-952A-479E-9D8E-1EFD563B12B1}">
      <dsp:nvSpPr>
        <dsp:cNvPr id="0" name=""/>
        <dsp:cNvSpPr/>
      </dsp:nvSpPr>
      <dsp:spPr>
        <a:xfrm>
          <a:off x="1938539" y="562"/>
          <a:ext cx="3984563" cy="23907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i="0" kern="1200" dirty="0">
              <a:solidFill>
                <a:srgbClr val="432B20"/>
              </a:solidFill>
              <a:latin typeface="Century Gothic" panose="020B0502020202020204" pitchFamily="34" charset="0"/>
              <a:cs typeface="Times New Roman"/>
            </a:rPr>
            <a:t>Organiza y realiza las reuniones Generales en unión con el equipo de matrimonios</a:t>
          </a:r>
          <a:endParaRPr lang="es-MX" sz="2000" b="0" i="0" kern="1200" dirty="0">
            <a:latin typeface="Century Gothic" panose="020B0502020202020204" pitchFamily="34" charset="0"/>
          </a:endParaRPr>
        </a:p>
      </dsp:txBody>
      <dsp:txXfrm>
        <a:off x="1938539" y="562"/>
        <a:ext cx="3984563" cy="2390737"/>
      </dsp:txXfrm>
    </dsp:sp>
    <dsp:sp modelId="{5A8F0D0C-74B0-4067-8841-8AB60147D938}">
      <dsp:nvSpPr>
        <dsp:cNvPr id="0" name=""/>
        <dsp:cNvSpPr/>
      </dsp:nvSpPr>
      <dsp:spPr>
        <a:xfrm>
          <a:off x="1938539" y="2789757"/>
          <a:ext cx="3984563" cy="239073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i="0" kern="1200" dirty="0">
            <a:solidFill>
              <a:srgbClr val="432B20"/>
            </a:solidFill>
            <a:latin typeface="Century Gothic" panose="020B0502020202020204" pitchFamily="34" charset="0"/>
            <a:cs typeface="Times New Roman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i="0" kern="1200" dirty="0">
              <a:solidFill>
                <a:srgbClr val="432B20"/>
              </a:solidFill>
              <a:latin typeface="Century Gothic" panose="020B0502020202020204" pitchFamily="34" charset="0"/>
              <a:cs typeface="Times New Roman"/>
            </a:rPr>
            <a:t>Vigila y promueve que los Jóvenes Promotores de Equipo Básico motiven a sus Equiperos a la vivencia de Momentos Fuertes y Capacitaciones en tiempo y forma.</a:t>
          </a:r>
          <a:endParaRPr lang="es-MX" sz="2000" b="0" i="0" kern="1200" dirty="0">
            <a:latin typeface="Century Gothic" panose="020B0502020202020204" pitchFamily="34" charset="0"/>
          </a:endParaRPr>
        </a:p>
      </dsp:txBody>
      <dsp:txXfrm>
        <a:off x="1938539" y="2789757"/>
        <a:ext cx="3984563" cy="23907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27072-B1AD-4ED1-AD2E-6F44874F0E99}">
      <dsp:nvSpPr>
        <dsp:cNvPr id="0" name=""/>
        <dsp:cNvSpPr/>
      </dsp:nvSpPr>
      <dsp:spPr>
        <a:xfrm>
          <a:off x="8450" y="1428027"/>
          <a:ext cx="2525701" cy="15154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Reporte de Reunión SJ-04</a:t>
          </a:r>
        </a:p>
      </dsp:txBody>
      <dsp:txXfrm>
        <a:off x="52835" y="1472412"/>
        <a:ext cx="2436931" cy="1426651"/>
      </dsp:txXfrm>
    </dsp:sp>
    <dsp:sp modelId="{0392A712-393B-466E-9122-F0DF2C14ED27}">
      <dsp:nvSpPr>
        <dsp:cNvPr id="0" name=""/>
        <dsp:cNvSpPr/>
      </dsp:nvSpPr>
      <dsp:spPr>
        <a:xfrm>
          <a:off x="2786722" y="1872551"/>
          <a:ext cx="535448" cy="626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/>
        </a:p>
      </dsp:txBody>
      <dsp:txXfrm>
        <a:off x="2786722" y="1997826"/>
        <a:ext cx="374814" cy="375824"/>
      </dsp:txXfrm>
    </dsp:sp>
    <dsp:sp modelId="{5881DF37-642E-4242-B9AD-FC5B8837C69A}">
      <dsp:nvSpPr>
        <dsp:cNvPr id="0" name=""/>
        <dsp:cNvSpPr/>
      </dsp:nvSpPr>
      <dsp:spPr>
        <a:xfrm>
          <a:off x="3544433" y="1428027"/>
          <a:ext cx="2525701" cy="1515421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Reporte de Baja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SJ-07</a:t>
          </a:r>
        </a:p>
      </dsp:txBody>
      <dsp:txXfrm>
        <a:off x="3588818" y="1472412"/>
        <a:ext cx="2436931" cy="1426651"/>
      </dsp:txXfrm>
    </dsp:sp>
    <dsp:sp modelId="{BBAD47C1-C237-432D-8768-D81DD896A3EC}">
      <dsp:nvSpPr>
        <dsp:cNvPr id="0" name=""/>
        <dsp:cNvSpPr/>
      </dsp:nvSpPr>
      <dsp:spPr>
        <a:xfrm>
          <a:off x="6322705" y="1872551"/>
          <a:ext cx="535448" cy="626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kern="1200"/>
        </a:p>
      </dsp:txBody>
      <dsp:txXfrm>
        <a:off x="6322705" y="1997826"/>
        <a:ext cx="374814" cy="375824"/>
      </dsp:txXfrm>
    </dsp:sp>
    <dsp:sp modelId="{69418C58-5785-4270-8C34-EFB4ECF3C1CE}">
      <dsp:nvSpPr>
        <dsp:cNvPr id="0" name=""/>
        <dsp:cNvSpPr/>
      </dsp:nvSpPr>
      <dsp:spPr>
        <a:xfrm>
          <a:off x="7080415" y="1428027"/>
          <a:ext cx="2525701" cy="1515421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Reporte de Asistencia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SJ-05</a:t>
          </a:r>
        </a:p>
      </dsp:txBody>
      <dsp:txXfrm>
        <a:off x="7124800" y="1472412"/>
        <a:ext cx="2436931" cy="14266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330A0-8C9B-4A1D-BEAD-36F857CBCFFC}">
      <dsp:nvSpPr>
        <dsp:cNvPr id="0" name=""/>
        <dsp:cNvSpPr/>
      </dsp:nvSpPr>
      <dsp:spPr>
        <a:xfrm>
          <a:off x="3946" y="0"/>
          <a:ext cx="2642129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No prejuzga/Emite juicios positivos</a:t>
          </a:r>
        </a:p>
      </dsp:txBody>
      <dsp:txXfrm>
        <a:off x="3946" y="2167466"/>
        <a:ext cx="2642129" cy="2167466"/>
      </dsp:txXfrm>
    </dsp:sp>
    <dsp:sp modelId="{59359FBF-ABAD-4EFD-AEDC-3EA50361D2FD}">
      <dsp:nvSpPr>
        <dsp:cNvPr id="0" name=""/>
        <dsp:cNvSpPr/>
      </dsp:nvSpPr>
      <dsp:spPr>
        <a:xfrm>
          <a:off x="420132" y="176833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83AB9-7050-4170-9505-86E478E1DB1C}">
      <dsp:nvSpPr>
        <dsp:cNvPr id="0" name=""/>
        <dsp:cNvSpPr/>
      </dsp:nvSpPr>
      <dsp:spPr>
        <a:xfrm>
          <a:off x="2742935" y="0"/>
          <a:ext cx="2642129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Es empático (Escucha empática) </a:t>
          </a:r>
        </a:p>
      </dsp:txBody>
      <dsp:txXfrm>
        <a:off x="2742935" y="2167466"/>
        <a:ext cx="2642129" cy="2167466"/>
      </dsp:txXfrm>
    </dsp:sp>
    <dsp:sp modelId="{8AD642F9-F9CB-4EEC-B0F5-F54DF6D3E0E1}">
      <dsp:nvSpPr>
        <dsp:cNvPr id="0" name=""/>
        <dsp:cNvSpPr/>
      </dsp:nvSpPr>
      <dsp:spPr>
        <a:xfrm>
          <a:off x="2725339" y="58815"/>
          <a:ext cx="2677320" cy="2411187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3CCB8-A49F-4405-8E61-EC6ACD71BB69}">
      <dsp:nvSpPr>
        <dsp:cNvPr id="0" name=""/>
        <dsp:cNvSpPr/>
      </dsp:nvSpPr>
      <dsp:spPr>
        <a:xfrm>
          <a:off x="5481924" y="0"/>
          <a:ext cx="2642129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Posee inteligencia emocional </a:t>
          </a:r>
        </a:p>
      </dsp:txBody>
      <dsp:txXfrm>
        <a:off x="5481924" y="2167466"/>
        <a:ext cx="2642129" cy="2167466"/>
      </dsp:txXfrm>
    </dsp:sp>
    <dsp:sp modelId="{41810EBD-6D9E-4486-8D5E-399E3F697A58}">
      <dsp:nvSpPr>
        <dsp:cNvPr id="0" name=""/>
        <dsp:cNvSpPr/>
      </dsp:nvSpPr>
      <dsp:spPr>
        <a:xfrm>
          <a:off x="5900780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74D9F-0452-4023-BB89-0AA4519BF6F7}">
      <dsp:nvSpPr>
        <dsp:cNvPr id="0" name=""/>
        <dsp:cNvSpPr/>
      </dsp:nvSpPr>
      <dsp:spPr>
        <a:xfrm>
          <a:off x="333754" y="4334933"/>
          <a:ext cx="7460491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18BEA-305C-4024-8583-3929F3748152}" type="datetimeFigureOut">
              <a:rPr lang="es-MX" smtClean="0"/>
              <a:t>16/09/2019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34058-7705-4C6F-B522-881396DD85A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941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1893-F18E-4D63-A45B-B5F0009EF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6E6F9-01CC-427B-9B29-4356E3D76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3EAFD-0302-4CC2-8DD2-EAE030EA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5BAF-B720-4ED2-B3AF-59045D85C022}" type="datetimeFigureOut">
              <a:rPr lang="es-MX" smtClean="0"/>
              <a:t>16/09/2019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4353A-1791-4A64-AEE0-11708DBCF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2EBF4-2679-43BA-98F1-A7E45505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F8-29AA-4C0D-A5A9-90D203FC3C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455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88DBA-26D6-483A-BBB5-8BC55E186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1C1266-6762-42E5-AF93-E7961CAEE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DD324-2C3A-42EC-BC71-5B8379CA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5BAF-B720-4ED2-B3AF-59045D85C022}" type="datetimeFigureOut">
              <a:rPr lang="es-MX" smtClean="0"/>
              <a:t>16/09/2019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A2D31-A67E-4A36-9ADE-0CD93BBD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A8112-43B2-4334-80AA-50521354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F8-29AA-4C0D-A5A9-90D203FC3C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78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271241-F073-4918-BC70-ECDCB4E266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05B94-3700-4F65-B933-B195272C1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14FCF-A1CF-475E-B506-A4E19E52E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5BAF-B720-4ED2-B3AF-59045D85C022}" type="datetimeFigureOut">
              <a:rPr lang="es-MX" smtClean="0"/>
              <a:t>16/09/2019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098CF-595C-4323-A59E-10B967D8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0CFFC-4B69-4B29-82B3-790C8C28D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F8-29AA-4C0D-A5A9-90D203FC3C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155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A6158-5008-4392-92FF-254652950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0F647-1604-470D-8337-AB29CC8A5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F499F-E69A-487B-B83F-850E4A7F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5BAF-B720-4ED2-B3AF-59045D85C022}" type="datetimeFigureOut">
              <a:rPr lang="es-MX" smtClean="0"/>
              <a:t>16/09/2019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ED62B-79B2-4C00-8622-31340002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3DB87-F3B2-4189-B50C-96DE1078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F8-29AA-4C0D-A5A9-90D203FC3C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026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9D219-AF62-47DB-886B-EDF64BE47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2B80A-9604-4BEA-9409-8C2C81AC0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E2447-DAAA-4604-B657-6B5279A7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5BAF-B720-4ED2-B3AF-59045D85C022}" type="datetimeFigureOut">
              <a:rPr lang="es-MX" smtClean="0"/>
              <a:t>16/09/2019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CBA43-6763-48FA-B9B4-A3FB54BA5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57A2F-8808-4145-88AB-3D24FF37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F8-29AA-4C0D-A5A9-90D203FC3C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078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DE0A-ED46-4649-9053-EEFEB6DF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DE399-BA92-4C37-8C8D-2BBF22880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26B3A-AFF7-40FC-BD42-208456D32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5D6041-284F-45CB-ADBC-C8A8CDF8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5BAF-B720-4ED2-B3AF-59045D85C022}" type="datetimeFigureOut">
              <a:rPr lang="es-MX" smtClean="0"/>
              <a:t>16/09/2019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D3EB3-4358-4D9B-A530-BE653DDB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FEBFC-3310-4DED-8AD0-D881DCE1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F8-29AA-4C0D-A5A9-90D203FC3C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28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64D77-8CA6-468C-BF82-D8A0DDA7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06581-5133-4735-9BC0-5CF68AC74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39BB0-0B51-4077-B46B-2B40D6376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6043B-26B1-4297-8F5D-6E0DC7BB6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F16017-BCCF-4DC8-96DE-ED36AF278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9EF9A-8205-4D22-9C3C-75172C85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5BAF-B720-4ED2-B3AF-59045D85C022}" type="datetimeFigureOut">
              <a:rPr lang="es-MX" smtClean="0"/>
              <a:t>16/09/2019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5EB0B3-7529-441A-A9E5-61EAD44AB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83C8DB-40CE-461B-91E0-EF5A2294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F8-29AA-4C0D-A5A9-90D203FC3C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62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E7F99-2F8C-4448-9D54-AAE3CDF8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6C7238-42C2-4392-892D-066FB94BE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5BAF-B720-4ED2-B3AF-59045D85C022}" type="datetimeFigureOut">
              <a:rPr lang="es-MX" smtClean="0"/>
              <a:t>16/09/2019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8C9F6-B1D0-46B9-AFE1-ECC10970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757C8-7575-4270-BAB4-FA137530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F8-29AA-4C0D-A5A9-90D203FC3C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915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761B33-4962-4D2D-8DBE-8ECD3653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5BAF-B720-4ED2-B3AF-59045D85C022}" type="datetimeFigureOut">
              <a:rPr lang="es-MX" smtClean="0"/>
              <a:t>16/09/2019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59E3B9-C532-4DD6-817B-AF74B5C0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4C883-59C6-4360-8BD8-959C457C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F8-29AA-4C0D-A5A9-90D203FC3C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33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3C16-A4A4-41FA-8E76-DBB3D220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38B58-3EC9-48CC-9C78-60D0A0AF5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98529-A87D-4CC1-B1E9-762E95F02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E8AEE-972A-4E8E-8D92-80CFA243A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5BAF-B720-4ED2-B3AF-59045D85C022}" type="datetimeFigureOut">
              <a:rPr lang="es-MX" smtClean="0"/>
              <a:t>16/09/2019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CA83B-3D36-4E58-86D6-95748AB5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5DCF7-6668-47D8-81B8-123E15FE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F8-29AA-4C0D-A5A9-90D203FC3C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600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CECF0-D116-465C-B5D9-FE253850C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98C361-8D57-40DE-AE45-29A8FE6BD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9CEFD-3F88-4B0D-86B4-D1F4FD0D6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6B6EC-9B45-4529-96DE-47902428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5BAF-B720-4ED2-B3AF-59045D85C022}" type="datetimeFigureOut">
              <a:rPr lang="es-MX" smtClean="0"/>
              <a:t>16/09/2019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8BBF0-2916-475C-9523-34B15DBD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56F3F-B80D-470B-8FDC-4D8B07CE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60F8-29AA-4C0D-A5A9-90D203FC3C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627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606E64-D895-4DD7-988C-779D2EDD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999B9-8C38-4C2A-8E2F-EC5C81308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BB63A-7728-4B84-88F8-926138B9B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5BAF-B720-4ED2-B3AF-59045D85C022}" type="datetimeFigureOut">
              <a:rPr lang="es-MX" smtClean="0"/>
              <a:t>16/09/2019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87E6B-4F2B-4081-A144-A5B7F6649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B26DE-8B55-49D8-A4F2-80FB18CCA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760F8-29AA-4C0D-A5A9-90D203FC3CA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310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ffEM56kKoEM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3943002" y="1750878"/>
            <a:ext cx="4231180" cy="1624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ítulo 3"/>
          <p:cNvSpPr txBox="1">
            <a:spLocks/>
          </p:cNvSpPr>
          <p:nvPr/>
        </p:nvSpPr>
        <p:spPr>
          <a:xfrm>
            <a:off x="1939636" y="3838909"/>
            <a:ext cx="8548254" cy="1399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/>
              </a:rPr>
              <a:t>Capacitación del SyHEZ Juvenil</a:t>
            </a:r>
          </a:p>
          <a:p>
            <a:pPr algn="ctr"/>
            <a:endParaRPr lang="es-MX" sz="6000" b="1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/>
            </a:endParaRPr>
          </a:p>
          <a:p>
            <a:pPr algn="ctr"/>
            <a:r>
              <a:rPr lang="es-MX" dirty="0"/>
              <a:t>¡</a:t>
            </a:r>
            <a:r>
              <a:rPr lang="es-MX" sz="6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/>
              </a:rPr>
              <a:t>Bienvenidos!</a:t>
            </a:r>
          </a:p>
        </p:txBody>
      </p:sp>
      <p:pic>
        <p:nvPicPr>
          <p:cNvPr id="6" name="Imagen 5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74A3923B-03E8-4C00-810F-DCAE5DA531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9029700" y="5024119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73E5865-CA9E-45A5-8977-54D536F66C26}"/>
              </a:ext>
            </a:extLst>
          </p:cNvPr>
          <p:cNvSpPr txBox="1"/>
          <p:nvPr/>
        </p:nvSpPr>
        <p:spPr>
          <a:xfrm>
            <a:off x="4839475" y="233265"/>
            <a:ext cx="622408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>
                <a:solidFill>
                  <a:srgbClr val="0EA997"/>
                </a:solidFill>
                <a:latin typeface="Century Gothic" panose="020B0502020202020204" pitchFamily="34" charset="0"/>
              </a:rPr>
              <a:t>MOVIMIENTO FAMILIAR CRISTIANO</a:t>
            </a:r>
          </a:p>
          <a:p>
            <a:pPr algn="r"/>
            <a:r>
              <a:rPr lang="es-MX" sz="2000" dirty="0">
                <a:solidFill>
                  <a:srgbClr val="0EA997"/>
                </a:solidFill>
                <a:latin typeface="Century Gothic" panose="020B0502020202020204" pitchFamily="34" charset="0"/>
              </a:rPr>
              <a:t>EQUIPO COORDINADOR NACIONAL</a:t>
            </a:r>
          </a:p>
          <a:p>
            <a:pPr algn="r"/>
            <a:r>
              <a:rPr lang="es-MX" sz="1600" b="1" dirty="0">
                <a:solidFill>
                  <a:srgbClr val="0EA997"/>
                </a:solidFill>
                <a:latin typeface="Century Gothic" panose="020B0502020202020204" pitchFamily="34" charset="0"/>
              </a:rPr>
              <a:t>2019-2022</a:t>
            </a:r>
          </a:p>
        </p:txBody>
      </p:sp>
    </p:spTree>
    <p:extLst>
      <p:ext uri="{BB962C8B-B14F-4D97-AF65-F5344CB8AC3E}">
        <p14:creationId xmlns:p14="http://schemas.microsoft.com/office/powerpoint/2010/main" val="1498233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251E40D4-7043-4FC4-8742-5225B1AF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563" y="709613"/>
            <a:ext cx="5327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3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ZONA Y EQUIPO ZONAL</a:t>
            </a:r>
          </a:p>
        </p:txBody>
      </p:sp>
      <p:graphicFrame>
        <p:nvGraphicFramePr>
          <p:cNvPr id="5" name="1 Diagrama">
            <a:extLst>
              <a:ext uri="{FF2B5EF4-FFF2-40B4-BE49-F238E27FC236}">
                <a16:creationId xmlns:a16="http://schemas.microsoft.com/office/drawing/2014/main" id="{2A160419-8349-4A76-ABB1-C134C1B02A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417184"/>
              </p:ext>
            </p:extLst>
          </p:nvPr>
        </p:nvGraphicFramePr>
        <p:xfrm>
          <a:off x="969491" y="1050756"/>
          <a:ext cx="10474977" cy="509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9177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2067C0F6-B703-45A7-8E16-8D52718F2E6F}"/>
              </a:ext>
            </a:extLst>
          </p:cNvPr>
          <p:cNvSpPr txBox="1">
            <a:spLocks/>
          </p:cNvSpPr>
          <p:nvPr/>
        </p:nvSpPr>
        <p:spPr>
          <a:xfrm>
            <a:off x="149762" y="4118317"/>
            <a:ext cx="5804798" cy="15888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Txt" panose="00000400000000000000" pitchFamily="2" charset="0"/>
              </a:rPr>
              <a:t>La </a:t>
            </a:r>
            <a:r>
              <a:rPr lang="es-MX" sz="3000" b="1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Txt" panose="00000400000000000000" pitchFamily="2" charset="0"/>
              </a:rPr>
              <a:t>adecuada conducción de una reunión </a:t>
            </a:r>
            <a:r>
              <a:rPr lang="es-MX" sz="30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Txt" panose="00000400000000000000" pitchFamily="2" charset="0"/>
              </a:rPr>
              <a:t>de equipo básico, requiere que </a:t>
            </a:r>
            <a:r>
              <a:rPr lang="es-MX" sz="3000" b="1" dirty="0">
                <a:solidFill>
                  <a:srgbClr val="ACCBF9">
                    <a:lumMod val="25000"/>
                  </a:srgbClr>
                </a:solidFill>
                <a:latin typeface="Century Gothic" panose="020B0502020202020204" pitchFamily="34" charset="0"/>
                <a:ea typeface="+mn-ea"/>
                <a:cs typeface="Txt" panose="00000400000000000000" pitchFamily="2" charset="0"/>
              </a:rPr>
              <a:t>el joven promotor </a:t>
            </a:r>
            <a:r>
              <a:rPr lang="es-MX" sz="30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Txt" panose="00000400000000000000" pitchFamily="2" charset="0"/>
              </a:rPr>
              <a:t>tenga previamente, una </a:t>
            </a:r>
            <a:r>
              <a:rPr lang="es-MX" sz="30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Txt" panose="00000400000000000000" pitchFamily="2" charset="0"/>
              </a:rPr>
              <a:t>vivencia profunda y reflexiva del tema</a:t>
            </a:r>
            <a:r>
              <a:rPr lang="es-MX" sz="30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Txt" panose="00000400000000000000" pitchFamily="2" charset="0"/>
              </a:rPr>
              <a:t>, y el mejor lugar para hacerlo es en la </a:t>
            </a:r>
            <a:r>
              <a:rPr lang="es-MX" sz="30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Txt" panose="00000400000000000000" pitchFamily="2" charset="0"/>
              </a:rPr>
              <a:t>reunión zonal.</a:t>
            </a:r>
            <a:endParaRPr lang="es-MX" sz="3000" b="1" dirty="0">
              <a:solidFill>
                <a:srgbClr val="FF0000"/>
              </a:solidFill>
              <a:latin typeface="Century Gothic" panose="020B0502020202020204" pitchFamily="34" charset="0"/>
              <a:cs typeface="Txt" panose="000004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A87FE0-7647-405F-A157-5FD94E224869}"/>
              </a:ext>
            </a:extLst>
          </p:cNvPr>
          <p:cNvGrpSpPr/>
          <p:nvPr/>
        </p:nvGrpSpPr>
        <p:grpSpPr>
          <a:xfrm>
            <a:off x="6237441" y="2210010"/>
            <a:ext cx="5577729" cy="2944623"/>
            <a:chOff x="3182171" y="3066031"/>
            <a:chExt cx="5577729" cy="2944623"/>
          </a:xfrm>
        </p:grpSpPr>
        <p:pic>
          <p:nvPicPr>
            <p:cNvPr id="5" name="Marcador de contenido 3">
              <a:extLst>
                <a:ext uri="{FF2B5EF4-FFF2-40B4-BE49-F238E27FC236}">
                  <a16:creationId xmlns:a16="http://schemas.microsoft.com/office/drawing/2014/main" id="{2BF3F3FA-C73B-44F5-99A7-8D44FBF40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2171" y="3590558"/>
              <a:ext cx="2548349" cy="2042337"/>
            </a:xfrm>
            <a:prstGeom prst="rect">
              <a:avLst/>
            </a:prstGeom>
          </p:spPr>
        </p:pic>
        <p:pic>
          <p:nvPicPr>
            <p:cNvPr id="6" name="Imagen 4">
              <a:extLst>
                <a:ext uri="{FF2B5EF4-FFF2-40B4-BE49-F238E27FC236}">
                  <a16:creationId xmlns:a16="http://schemas.microsoft.com/office/drawing/2014/main" id="{8FF12871-7BFA-4978-B166-508614370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4134" y="3066031"/>
              <a:ext cx="3395766" cy="2944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033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5 Rectángulo">
            <a:extLst>
              <a:ext uri="{FF2B5EF4-FFF2-40B4-BE49-F238E27FC236}">
                <a16:creationId xmlns:a16="http://schemas.microsoft.com/office/drawing/2014/main" id="{BB216F42-A424-4A1B-8150-338B2F6A163F}"/>
              </a:ext>
            </a:extLst>
          </p:cNvPr>
          <p:cNvSpPr/>
          <p:nvPr/>
        </p:nvSpPr>
        <p:spPr>
          <a:xfrm rot="16200000">
            <a:off x="-1792570" y="2564593"/>
            <a:ext cx="5994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800" b="1" i="1" dirty="0">
                <a:solidFill>
                  <a:srgbClr val="D749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Reunión Zonal Carta Descriptiva</a:t>
            </a:r>
          </a:p>
        </p:txBody>
      </p:sp>
      <p:graphicFrame>
        <p:nvGraphicFramePr>
          <p:cNvPr id="5" name="212 Tabla">
            <a:extLst>
              <a:ext uri="{FF2B5EF4-FFF2-40B4-BE49-F238E27FC236}">
                <a16:creationId xmlns:a16="http://schemas.microsoft.com/office/drawing/2014/main" id="{63BF1887-2B9A-42DA-93A4-739F56EF2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80413"/>
              </p:ext>
            </p:extLst>
          </p:nvPr>
        </p:nvGraphicFramePr>
        <p:xfrm>
          <a:off x="2037768" y="502890"/>
          <a:ext cx="9537191" cy="585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38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4580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+mn-lt"/>
                        </a:rPr>
                        <a:t>PASOS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+mn-lt"/>
                        </a:rPr>
                        <a:t>CONTENIDO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+mn-lt"/>
                        </a:rPr>
                        <a:t>TECNICA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+mn-lt"/>
                        </a:rPr>
                        <a:t>PROCEDIMIENTO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+mn-lt"/>
                        </a:rPr>
                        <a:t>TIEMPO</a:t>
                      </a:r>
                    </a:p>
                  </a:txBody>
                  <a:tcPr marL="91434" marR="91434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511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+mn-lt"/>
                        </a:rPr>
                        <a:t>1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Oración</a:t>
                      </a:r>
                    </a:p>
                  </a:txBody>
                  <a:tcPr marL="91434" marR="91434" marT="45723" marB="45723" anchor="ctr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Coro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Invocación al Espíritu Santo y Oración del Joven Promotor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+mn-lt"/>
                        </a:rPr>
                        <a:t>3´</a:t>
                      </a:r>
                    </a:p>
                  </a:txBody>
                  <a:tcPr marL="91434" marR="91434" marT="45723" marB="457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511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+mn-lt"/>
                        </a:rPr>
                        <a:t>2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Evaluación del tema anterior</a:t>
                      </a:r>
                    </a:p>
                  </a:txBody>
                  <a:tcPr marL="91434" marR="91434" marT="45723" marB="45723" anchor="ctr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Dialogo en equipo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Revisión del Actuar</a:t>
                      </a:r>
                      <a:r>
                        <a:rPr lang="es-MX" sz="1800" b="1" baseline="0" dirty="0">
                          <a:latin typeface="+mn-lt"/>
                        </a:rPr>
                        <a:t>. Comentarios. Entrega de formatos SJ-O4</a:t>
                      </a:r>
                      <a:endParaRPr lang="es-MX" sz="1800" b="1" dirty="0">
                        <a:latin typeface="+mn-lt"/>
                      </a:endParaRP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+mn-lt"/>
                        </a:rPr>
                        <a:t>20´</a:t>
                      </a:r>
                    </a:p>
                  </a:txBody>
                  <a:tcPr marL="91434" marR="91434"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580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+mn-lt"/>
                        </a:rPr>
                        <a:t>3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Informes de Visitas</a:t>
                      </a:r>
                    </a:p>
                  </a:txBody>
                  <a:tcPr marL="91434" marR="91434" marT="45723" marB="45723" anchor="ctr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Expositiva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Exposición breve de la información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+mn-lt"/>
                        </a:rPr>
                        <a:t>5´</a:t>
                      </a:r>
                    </a:p>
                  </a:txBody>
                  <a:tcPr marL="91434" marR="91434" marT="45723" marB="457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442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+mn-lt"/>
                        </a:rPr>
                        <a:t>4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Vivencia del Tema</a:t>
                      </a:r>
                    </a:p>
                  </a:txBody>
                  <a:tcPr marL="91434" marR="91434" marT="45723" marB="45723" anchor="ctr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Carta descriptiva</a:t>
                      </a:r>
                      <a:r>
                        <a:rPr lang="es-MX" sz="1800" b="1" baseline="0" dirty="0">
                          <a:latin typeface="+mn-lt"/>
                        </a:rPr>
                        <a:t> del tema del CBF</a:t>
                      </a:r>
                      <a:endParaRPr lang="es-MX" sz="1800" b="1" dirty="0">
                        <a:latin typeface="+mn-lt"/>
                      </a:endParaRP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Según el tema que corresponda; con la asistencia del sacerdote asistente,</a:t>
                      </a:r>
                      <a:r>
                        <a:rPr lang="es-MX" sz="1800" b="1" baseline="0" dirty="0">
                          <a:latin typeface="+mn-lt"/>
                        </a:rPr>
                        <a:t> enfatizando los puntos centrales</a:t>
                      </a:r>
                      <a:endParaRPr lang="es-MX" sz="1800" b="1" dirty="0">
                        <a:latin typeface="+mn-lt"/>
                      </a:endParaRP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+mn-lt"/>
                        </a:rPr>
                        <a:t>90´</a:t>
                      </a:r>
                    </a:p>
                  </a:txBody>
                  <a:tcPr marL="91434" marR="91434" marT="45723" marB="4572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6442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+mn-lt"/>
                        </a:rPr>
                        <a:t>5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Capacitación continua</a:t>
                      </a:r>
                    </a:p>
                  </a:txBody>
                  <a:tcPr marL="91434" marR="91434" marT="45723" marB="45723" anchor="ctr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Carta Descriptiva del Tema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Según corresponda al tema a tratar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+mn-lt"/>
                        </a:rPr>
                        <a:t>30´</a:t>
                      </a:r>
                    </a:p>
                  </a:txBody>
                  <a:tcPr marL="91434" marR="91434" marT="45723" marB="4572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511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+mn-lt"/>
                        </a:rPr>
                        <a:t>6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Avisos Generales</a:t>
                      </a:r>
                    </a:p>
                  </a:txBody>
                  <a:tcPr marL="91434" marR="91434" marT="45723" marB="45723" anchor="ctr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Charla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Comentarios y énfasis en la motivación a la participación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+mn-lt"/>
                        </a:rPr>
                        <a:t>5´</a:t>
                      </a:r>
                    </a:p>
                  </a:txBody>
                  <a:tcPr marL="91434" marR="91434" marT="45723" marB="4572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511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+mn-lt"/>
                        </a:rPr>
                        <a:t>7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Finanzas</a:t>
                      </a:r>
                    </a:p>
                  </a:txBody>
                  <a:tcPr marL="91434" marR="91434" marT="45723" marB="45723" anchor="ctr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Expositiva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Breve reflexión</a:t>
                      </a:r>
                      <a:r>
                        <a:rPr lang="es-MX" sz="1800" b="1" baseline="0" dirty="0">
                          <a:latin typeface="+mn-lt"/>
                        </a:rPr>
                        <a:t>. Entrega de aportaciones</a:t>
                      </a:r>
                      <a:endParaRPr lang="es-MX" sz="1800" b="1" dirty="0">
                        <a:latin typeface="+mn-lt"/>
                      </a:endParaRP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+mn-lt"/>
                        </a:rPr>
                        <a:t>5´</a:t>
                      </a:r>
                    </a:p>
                  </a:txBody>
                  <a:tcPr marL="91434" marR="91434" marT="45723" marB="4572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580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+mn-lt"/>
                        </a:rPr>
                        <a:t>8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Oración final</a:t>
                      </a:r>
                    </a:p>
                  </a:txBody>
                  <a:tcPr marL="91434" marR="91434" marT="45723" marB="45723" anchor="ctr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Diversas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De acuerdo a la oración elegida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+mn-lt"/>
                        </a:rPr>
                        <a:t>4´</a:t>
                      </a:r>
                    </a:p>
                  </a:txBody>
                  <a:tcPr marL="91434" marR="91434" marT="45723" marB="45723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580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+mn-lt"/>
                        </a:rPr>
                        <a:t>9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Convivio</a:t>
                      </a:r>
                    </a:p>
                  </a:txBody>
                  <a:tcPr marL="91434" marR="91434" marT="45723" marB="45723" anchor="ctr"/>
                </a:tc>
                <a:tc>
                  <a:txBody>
                    <a:bodyPr/>
                    <a:lstStyle/>
                    <a:p>
                      <a:endParaRPr lang="es-MX" sz="1800" b="1" dirty="0">
                        <a:latin typeface="+mn-lt"/>
                      </a:endParaRP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r>
                        <a:rPr lang="es-MX" sz="1800" b="1" dirty="0">
                          <a:latin typeface="+mn-lt"/>
                        </a:rPr>
                        <a:t>Sencillo </a:t>
                      </a:r>
                    </a:p>
                  </a:txBody>
                  <a:tcPr marL="91434" marR="91434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es-MX" sz="1800" b="1" dirty="0">
                        <a:latin typeface="+mn-lt"/>
                      </a:endParaRPr>
                    </a:p>
                  </a:txBody>
                  <a:tcPr marL="91434" marR="91434" marT="45723" marB="45723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12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D2F5A13-FCC0-48E3-95FB-A2039311C15C}"/>
              </a:ext>
            </a:extLst>
          </p:cNvPr>
          <p:cNvSpPr txBox="1">
            <a:spLocks/>
          </p:cNvSpPr>
          <p:nvPr/>
        </p:nvSpPr>
        <p:spPr>
          <a:xfrm>
            <a:off x="3475100" y="520791"/>
            <a:ext cx="6135498" cy="10027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defTabSz="457200">
              <a:spcBef>
                <a:spcPct val="20000"/>
              </a:spcBef>
              <a:defRPr/>
            </a:pPr>
            <a:r>
              <a:rPr lang="es-MX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Puntos a destacar de la Reunión de Equipo</a:t>
            </a:r>
            <a:endParaRPr lang="es-MX" sz="3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ángulo 3">
            <a:extLst>
              <a:ext uri="{FF2B5EF4-FFF2-40B4-BE49-F238E27FC236}">
                <a16:creationId xmlns:a16="http://schemas.microsoft.com/office/drawing/2014/main" id="{7CEE7AC9-074C-4CD8-ACE4-4FC08A1E46DD}"/>
              </a:ext>
            </a:extLst>
          </p:cNvPr>
          <p:cNvSpPr/>
          <p:nvPr/>
        </p:nvSpPr>
        <p:spPr>
          <a:xfrm>
            <a:off x="1507958" y="2210242"/>
            <a:ext cx="9696368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60000"/>
              <a:buFontTx/>
              <a:buChar char="-"/>
              <a:defRPr/>
            </a:pPr>
            <a:r>
              <a:rPr lang="es-MX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La reunión inicia y termina con oración.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60000"/>
              <a:buFontTx/>
              <a:buChar char="-"/>
              <a:defRPr/>
            </a:pPr>
            <a:r>
              <a:rPr lang="es-MX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Seguir Orden del Día 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60000"/>
              <a:buFontTx/>
              <a:buChar char="-"/>
              <a:defRPr/>
            </a:pPr>
            <a:r>
              <a:rPr lang="es-MX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Leer la palabra de Dios y comentarla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60000"/>
              <a:buFontTx/>
              <a:buChar char="-"/>
              <a:defRPr/>
            </a:pPr>
            <a:r>
              <a:rPr lang="es-MX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Tema de la Reunión y comentarlo en el equipo.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60000"/>
              <a:buFontTx/>
              <a:buChar char="-"/>
              <a:defRPr/>
            </a:pPr>
            <a:r>
              <a:rPr lang="es-MX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Establecer Actuar 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60000"/>
              <a:buFontTx/>
              <a:buChar char="-"/>
              <a:defRPr/>
            </a:pPr>
            <a:r>
              <a:rPr lang="es-MX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Transmitir Avisos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60000"/>
              <a:buFontTx/>
              <a:buChar char="-"/>
              <a:defRPr/>
            </a:pPr>
            <a:r>
              <a:rPr lang="es-MX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Recaudación de promesas</a:t>
            </a:r>
            <a:r>
              <a:rPr lang="es-MX" sz="28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667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37A591-DC09-49AB-AE39-6969642BB524}"/>
              </a:ext>
            </a:extLst>
          </p:cNvPr>
          <p:cNvSpPr txBox="1"/>
          <p:nvPr/>
        </p:nvSpPr>
        <p:spPr>
          <a:xfrm>
            <a:off x="3128210" y="461965"/>
            <a:ext cx="6785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1.- Ser y Hacer del Jóven Promotor de Zona</a:t>
            </a:r>
          </a:p>
        </p:txBody>
      </p:sp>
      <p:sp>
        <p:nvSpPr>
          <p:cNvPr id="5" name="1 CuadroTexto">
            <a:extLst>
              <a:ext uri="{FF2B5EF4-FFF2-40B4-BE49-F238E27FC236}">
                <a16:creationId xmlns:a16="http://schemas.microsoft.com/office/drawing/2014/main" id="{10EFE7AB-B8A2-4386-B805-A6604DAC3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695" y="2436576"/>
            <a:ext cx="9658328" cy="310853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/>
            <a:r>
              <a:rPr lang="es-MX" sz="2800" dirty="0">
                <a:solidFill>
                  <a:srgbClr val="432B20"/>
                </a:solidFill>
                <a:latin typeface="Times New Roman"/>
                <a:cs typeface="Times New Roman"/>
              </a:rPr>
              <a:t>En el Movimiento Familiar Cristiano Juvenil…Jesús es el modelo a seguir, por lo que el Joven Promotor de Zona debe constantemente nutrirse de la luz, la verdad, el camino y la vida que nuestro Señor nos ofrece por medio del Espiritu Santo: </a:t>
            </a:r>
            <a:r>
              <a:rPr lang="es-MX" sz="2800" b="1" i="1" dirty="0">
                <a:solidFill>
                  <a:srgbClr val="432B20"/>
                </a:solidFill>
                <a:latin typeface="Times New Roman"/>
                <a:cs typeface="Times New Roman"/>
              </a:rPr>
              <a:t>“Yo soy la luz del mundo; el que me sigue, tendrá la luz que le da vida, y nunca andará en la oscuridad” </a:t>
            </a:r>
            <a:r>
              <a:rPr lang="es-MX" sz="2800" i="1" dirty="0">
                <a:solidFill>
                  <a:srgbClr val="432B20"/>
                </a:solidFill>
                <a:latin typeface="Times New Roman"/>
                <a:cs typeface="Times New Roman"/>
              </a:rPr>
              <a:t>(San Juan 8,12)</a:t>
            </a:r>
          </a:p>
          <a:p>
            <a:pPr algn="ctr"/>
            <a:endParaRPr lang="es-MX" sz="2800" dirty="0">
              <a:solidFill>
                <a:srgbClr val="432B2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Imagen 2" descr="14da82_caminante.jpg.gif">
            <a:extLst>
              <a:ext uri="{FF2B5EF4-FFF2-40B4-BE49-F238E27FC236}">
                <a16:creationId xmlns:a16="http://schemas.microsoft.com/office/drawing/2014/main" id="{0865672A-B969-443E-8F25-693CD13C0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100" y="4737100"/>
            <a:ext cx="2120900" cy="212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3428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1 CuadroTexto">
            <a:extLst>
              <a:ext uri="{FF2B5EF4-FFF2-40B4-BE49-F238E27FC236}">
                <a16:creationId xmlns:a16="http://schemas.microsoft.com/office/drawing/2014/main" id="{4CB4A714-934C-4561-8894-8803F60FA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028" y="249389"/>
            <a:ext cx="10409943" cy="310853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/>
            <a:r>
              <a:rPr lang="es-MX" sz="2800" dirty="0">
                <a:solidFill>
                  <a:srgbClr val="432B20"/>
                </a:solidFill>
                <a:latin typeface="Times New Roman"/>
                <a:cs typeface="Times New Roman"/>
              </a:rPr>
              <a:t>El Joven Promotor de Zona es un joven, en proceso permanente de conversion, que vive la plenitud de la Buena Noticia (el Evangelio) de Jesucristo y que es privilegiado porque ha sido llamado a prestar tan importante servicio: </a:t>
            </a:r>
            <a:r>
              <a:rPr lang="es-MX" sz="2800" b="1" i="1" dirty="0">
                <a:solidFill>
                  <a:srgbClr val="432B20"/>
                </a:solidFill>
                <a:latin typeface="Times New Roman"/>
                <a:cs typeface="Times New Roman"/>
              </a:rPr>
              <a:t>“Te ha llamado por tu nombre, eres mio, eres valioso a mis ojos, eres estimado y yo te amo. Por eso no temas, yo estoy contigo” </a:t>
            </a:r>
            <a:r>
              <a:rPr lang="es-MX" sz="2800" i="1" dirty="0">
                <a:solidFill>
                  <a:srgbClr val="432B20"/>
                </a:solidFill>
                <a:latin typeface="Times New Roman"/>
                <a:cs typeface="Times New Roman"/>
              </a:rPr>
              <a:t>(Is 43,2-5)</a:t>
            </a:r>
          </a:p>
          <a:p>
            <a:pPr algn="ctr"/>
            <a:endParaRPr lang="es-MX" sz="2800" dirty="0">
              <a:solidFill>
                <a:srgbClr val="432B2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Imagen 10" descr="images.jpeg">
            <a:extLst>
              <a:ext uri="{FF2B5EF4-FFF2-40B4-BE49-F238E27FC236}">
                <a16:creationId xmlns:a16="http://schemas.microsoft.com/office/drawing/2014/main" id="{25A8EA7C-C530-437C-993B-F89290149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55" y="3429000"/>
            <a:ext cx="2882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05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1 CuadroTexto">
            <a:extLst>
              <a:ext uri="{FF2B5EF4-FFF2-40B4-BE49-F238E27FC236}">
                <a16:creationId xmlns:a16="http://schemas.microsoft.com/office/drawing/2014/main" id="{1B4C4971-D3E0-4325-B2BD-6FB007F9B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07" y="2115579"/>
            <a:ext cx="5455809" cy="42473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s-MX" sz="3000" dirty="0">
                <a:solidFill>
                  <a:srgbClr val="432B20"/>
                </a:solidFill>
                <a:latin typeface="Century Gothic" panose="020B0502020202020204" pitchFamily="34" charset="0"/>
                <a:cs typeface="Times New Roman"/>
              </a:rPr>
              <a:t>El Joven Promotor de Zona, </a:t>
            </a:r>
            <a:r>
              <a:rPr lang="es-MX" sz="3000" b="1" dirty="0">
                <a:solidFill>
                  <a:srgbClr val="432B20"/>
                </a:solidFill>
                <a:latin typeface="Century Gothic" panose="020B0502020202020204" pitchFamily="34" charset="0"/>
                <a:cs typeface="Times New Roman"/>
              </a:rPr>
              <a:t>comprende y acepta</a:t>
            </a:r>
            <a:r>
              <a:rPr lang="es-MX" sz="3000" dirty="0">
                <a:solidFill>
                  <a:srgbClr val="432B20"/>
                </a:solidFill>
                <a:latin typeface="Century Gothic" panose="020B0502020202020204" pitchFamily="34" charset="0"/>
                <a:cs typeface="Times New Roman"/>
              </a:rPr>
              <a:t> que de ninguna manera es </a:t>
            </a:r>
            <a:r>
              <a:rPr lang="es-MX" sz="3000" b="1" dirty="0">
                <a:solidFill>
                  <a:srgbClr val="432B20"/>
                </a:solidFill>
                <a:latin typeface="Century Gothic" panose="020B0502020202020204" pitchFamily="34" charset="0"/>
                <a:cs typeface="Times New Roman"/>
              </a:rPr>
              <a:t>“jefe” </a:t>
            </a:r>
            <a:r>
              <a:rPr lang="es-MX" sz="3000" dirty="0">
                <a:solidFill>
                  <a:srgbClr val="432B20"/>
                </a:solidFill>
                <a:latin typeface="Century Gothic" panose="020B0502020202020204" pitchFamily="34" charset="0"/>
                <a:cs typeface="Times New Roman"/>
              </a:rPr>
              <a:t>ni </a:t>
            </a:r>
            <a:r>
              <a:rPr lang="es-MX" sz="3000" b="1" dirty="0">
                <a:solidFill>
                  <a:srgbClr val="432B20"/>
                </a:solidFill>
                <a:latin typeface="Century Gothic" panose="020B0502020202020204" pitchFamily="34" charset="0"/>
                <a:cs typeface="Times New Roman"/>
              </a:rPr>
              <a:t>“maestro”</a:t>
            </a:r>
            <a:r>
              <a:rPr lang="es-MX" sz="3000" dirty="0">
                <a:solidFill>
                  <a:srgbClr val="432B20"/>
                </a:solidFill>
                <a:latin typeface="Century Gothic" panose="020B0502020202020204" pitchFamily="34" charset="0"/>
                <a:cs typeface="Times New Roman"/>
              </a:rPr>
              <a:t>, sino el primer SERVIDOR cuya función básica es la de iniciar e impulsar el crecimiento hacia la madurez de todos</a:t>
            </a:r>
          </a:p>
        </p:txBody>
      </p:sp>
      <p:sp>
        <p:nvSpPr>
          <p:cNvPr id="5" name="1 CuadroTexto">
            <a:extLst>
              <a:ext uri="{FF2B5EF4-FFF2-40B4-BE49-F238E27FC236}">
                <a16:creationId xmlns:a16="http://schemas.microsoft.com/office/drawing/2014/main" id="{DF13AA76-660A-4567-BC2E-12202C423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9385" y="797515"/>
            <a:ext cx="4716380" cy="52629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es-MX" sz="2800" dirty="0">
                <a:solidFill>
                  <a:srgbClr val="432B20"/>
                </a:solidFill>
                <a:latin typeface="Century Gothic" panose="020B0502020202020204" pitchFamily="34" charset="0"/>
                <a:cs typeface="Times New Roman"/>
              </a:rPr>
              <a:t>Siempre debe tener presente que construye una parte vital e importante de la cual depende el logro del Objetivo del MFCJ. Lo que hagan o dejen de hacer repercutira positiva o negativamente en la vida de todos los jóvenes y adolescentes del MFCJ.</a:t>
            </a:r>
            <a:endParaRPr lang="es-MX" sz="2800" i="1" dirty="0">
              <a:solidFill>
                <a:srgbClr val="432B20"/>
              </a:solidFill>
              <a:latin typeface="Century Gothic" panose="020B0502020202020204" pitchFamily="34" charset="0"/>
              <a:cs typeface="Times New Roman"/>
            </a:endParaRPr>
          </a:p>
          <a:p>
            <a:pPr algn="ctr"/>
            <a:endParaRPr lang="es-MX" sz="2800" dirty="0">
              <a:solidFill>
                <a:srgbClr val="432B20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9C996E0-F1FE-466A-B978-06D10FFD5317}"/>
              </a:ext>
            </a:extLst>
          </p:cNvPr>
          <p:cNvSpPr/>
          <p:nvPr/>
        </p:nvSpPr>
        <p:spPr>
          <a:xfrm>
            <a:off x="5747397" y="2855495"/>
            <a:ext cx="1361007" cy="753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3805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002D04-49C0-465B-B0F9-3851EB8130E4}"/>
              </a:ext>
            </a:extLst>
          </p:cNvPr>
          <p:cNvSpPr txBox="1"/>
          <p:nvPr/>
        </p:nvSpPr>
        <p:spPr>
          <a:xfrm>
            <a:off x="1676400" y="249389"/>
            <a:ext cx="8839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Actividades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3B16A04-BBF5-46D7-9DC4-827D25A14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9749240"/>
              </p:ext>
            </p:extLst>
          </p:nvPr>
        </p:nvGraphicFramePr>
        <p:xfrm>
          <a:off x="2261286" y="1253837"/>
          <a:ext cx="7861643" cy="518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555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002D04-49C0-465B-B0F9-3851EB8130E4}"/>
              </a:ext>
            </a:extLst>
          </p:cNvPr>
          <p:cNvSpPr txBox="1"/>
          <p:nvPr/>
        </p:nvSpPr>
        <p:spPr>
          <a:xfrm>
            <a:off x="1676400" y="249389"/>
            <a:ext cx="8839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Actividades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3B16A04-BBF5-46D7-9DC4-827D25A144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191541"/>
              </p:ext>
            </p:extLst>
          </p:nvPr>
        </p:nvGraphicFramePr>
        <p:xfrm>
          <a:off x="2261286" y="1253837"/>
          <a:ext cx="7861643" cy="518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8951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E25A56-A153-4C48-8108-3AFD9BA132F1}"/>
              </a:ext>
            </a:extLst>
          </p:cNvPr>
          <p:cNvSpPr txBox="1"/>
          <p:nvPr/>
        </p:nvSpPr>
        <p:spPr>
          <a:xfrm>
            <a:off x="3128210" y="461965"/>
            <a:ext cx="6785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2.- Asesor Eclesial Zonal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E67B56B4-80CE-4FEA-A91F-6DE63F4D0CA7}"/>
              </a:ext>
            </a:extLst>
          </p:cNvPr>
          <p:cNvSpPr txBox="1">
            <a:spLocks/>
          </p:cNvSpPr>
          <p:nvPr/>
        </p:nvSpPr>
        <p:spPr bwMode="auto">
          <a:xfrm>
            <a:off x="0" y="2546498"/>
            <a:ext cx="5181599" cy="27991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30" tIns="45715" rIns="91430" bIns="45715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CC00"/>
              </a:buClr>
              <a:buFontTx/>
              <a:buNone/>
            </a:pP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ＭＳ Ｐゴシック" pitchFamily="34" charset="-128"/>
                <a:cs typeface="Times New Roman"/>
              </a:rPr>
              <a:t>	La asistencia eclesial ha sido fundamental desde el inicio del Movimiento Familiar Cristiano Juvenil. El Asesor Eclesial ayuda a que los Jóvenes y Adolescentes del Movimiento Juvenil alcancen su objetivo de la siguiente forma:</a:t>
            </a:r>
          </a:p>
          <a:p>
            <a:pPr>
              <a:buClr>
                <a:srgbClr val="00CC00"/>
              </a:buClr>
              <a:buFontTx/>
              <a:buNone/>
            </a:pPr>
            <a:endParaRPr lang="es-MX" b="1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  <a:ea typeface="ＭＳ Ｐゴシック" pitchFamily="34" charset="-128"/>
              <a:cs typeface="Times New Roman"/>
            </a:endParaRPr>
          </a:p>
        </p:txBody>
      </p:sp>
      <p:sp>
        <p:nvSpPr>
          <p:cNvPr id="7" name="4 CuadroTexto">
            <a:extLst>
              <a:ext uri="{FF2B5EF4-FFF2-40B4-BE49-F238E27FC236}">
                <a16:creationId xmlns:a16="http://schemas.microsoft.com/office/drawing/2014/main" id="{5D267D5D-1A85-4FE8-A3E8-427A486F0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476" y="1876775"/>
            <a:ext cx="5181599" cy="37856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MX" sz="2400" b="1" i="1" dirty="0">
                <a:solidFill>
                  <a:srgbClr val="432B20"/>
                </a:solidFill>
                <a:latin typeface="Century Gothic" panose="020B0502020202020204" pitchFamily="34" charset="0"/>
                <a:cs typeface="Times New Roman"/>
              </a:rPr>
              <a:t>Iluminando doctrinalmente los temas del CBF.</a:t>
            </a:r>
          </a:p>
          <a:p>
            <a:pPr>
              <a:buFont typeface="Wingdings" pitchFamily="2" charset="2"/>
              <a:buChar char="ü"/>
            </a:pPr>
            <a:r>
              <a:rPr lang="es-MX" sz="2400" b="1" i="1" dirty="0">
                <a:solidFill>
                  <a:srgbClr val="432B20"/>
                </a:solidFill>
                <a:latin typeface="Century Gothic" panose="020B0502020202020204" pitchFamily="34" charset="0"/>
                <a:cs typeface="Times New Roman"/>
              </a:rPr>
              <a:t>Formando a los adolescentes y  jóvenes emefecistas como verdaderos agentes de pastoral familiar.</a:t>
            </a:r>
          </a:p>
          <a:p>
            <a:pPr>
              <a:buFont typeface="Wingdings" pitchFamily="2" charset="2"/>
              <a:buChar char="ü"/>
            </a:pPr>
            <a:r>
              <a:rPr lang="es-MX" sz="2400" b="1" i="1" dirty="0">
                <a:solidFill>
                  <a:srgbClr val="432B20"/>
                </a:solidFill>
                <a:latin typeface="Century Gothic" panose="020B0502020202020204" pitchFamily="34" charset="0"/>
                <a:cs typeface="Times New Roman"/>
              </a:rPr>
              <a:t>Acompañándolos en el crecimiento de su vida espiritual.</a:t>
            </a:r>
          </a:p>
          <a:p>
            <a:pPr>
              <a:buFont typeface="Wingdings" pitchFamily="2" charset="2"/>
              <a:buChar char="ü"/>
            </a:pPr>
            <a:r>
              <a:rPr lang="es-MX" sz="2400" b="1" i="1" dirty="0">
                <a:solidFill>
                  <a:srgbClr val="432B20"/>
                </a:solidFill>
                <a:latin typeface="Century Gothic" panose="020B0502020202020204" pitchFamily="34" charset="0"/>
                <a:cs typeface="Times New Roman"/>
              </a:rPr>
              <a:t>Fomentando la unidad interna y externa del MFCJ.</a:t>
            </a:r>
          </a:p>
        </p:txBody>
      </p:sp>
    </p:spTree>
    <p:extLst>
      <p:ext uri="{BB962C8B-B14F-4D97-AF65-F5344CB8AC3E}">
        <p14:creationId xmlns:p14="http://schemas.microsoft.com/office/powerpoint/2010/main" val="13178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06D9E9-8DD4-4288-BFFB-A4FBF4D31763}"/>
              </a:ext>
            </a:extLst>
          </p:cNvPr>
          <p:cNvSpPr txBox="1"/>
          <p:nvPr/>
        </p:nvSpPr>
        <p:spPr>
          <a:xfrm>
            <a:off x="3756454" y="321275"/>
            <a:ext cx="4930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Oración al Espíritu Santo</a:t>
            </a:r>
          </a:p>
        </p:txBody>
      </p:sp>
      <p:sp>
        <p:nvSpPr>
          <p:cNvPr id="5" name="7 Rectángulo">
            <a:extLst>
              <a:ext uri="{FF2B5EF4-FFF2-40B4-BE49-F238E27FC236}">
                <a16:creationId xmlns:a16="http://schemas.microsoft.com/office/drawing/2014/main" id="{B3198352-0164-42F1-A1FA-49649389FF76}"/>
              </a:ext>
            </a:extLst>
          </p:cNvPr>
          <p:cNvSpPr/>
          <p:nvPr/>
        </p:nvSpPr>
        <p:spPr>
          <a:xfrm>
            <a:off x="3237470" y="1122211"/>
            <a:ext cx="6331809" cy="548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es-ES" dirty="0">
                <a:solidFill>
                  <a:srgbClr val="432B20"/>
                </a:solidFill>
                <a:latin typeface="Times New Roman"/>
                <a:ea typeface="Calibri" pitchFamily="34" charset="0"/>
                <a:cs typeface="Times New Roman"/>
              </a:rPr>
              <a:t>Ven, Espíritu Santo,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s-ES" dirty="0">
                <a:solidFill>
                  <a:srgbClr val="432B20"/>
                </a:solidFill>
                <a:latin typeface="Times New Roman"/>
                <a:ea typeface="Calibri" pitchFamily="34" charset="0"/>
                <a:cs typeface="Times New Roman"/>
              </a:rPr>
              <a:t>llena los corazones de tus fieles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s-ES" dirty="0">
                <a:solidFill>
                  <a:srgbClr val="432B20"/>
                </a:solidFill>
                <a:latin typeface="Times New Roman"/>
                <a:ea typeface="Calibri" pitchFamily="34" charset="0"/>
                <a:cs typeface="Times New Roman"/>
              </a:rPr>
              <a:t>y enciende en ellos el fuego de tu amor.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s-ES" dirty="0">
                <a:solidFill>
                  <a:srgbClr val="432B20"/>
                </a:solidFill>
                <a:latin typeface="Times New Roman"/>
                <a:ea typeface="Calibri" pitchFamily="34" charset="0"/>
                <a:cs typeface="Times New Roman"/>
              </a:rPr>
              <a:t>Envía Señor, tu Espíritu,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s-ES" dirty="0">
                <a:solidFill>
                  <a:srgbClr val="432B20"/>
                </a:solidFill>
                <a:latin typeface="Times New Roman"/>
                <a:ea typeface="Calibri" pitchFamily="34" charset="0"/>
                <a:cs typeface="Times New Roman"/>
              </a:rPr>
              <a:t>y todas las cosas serán creadas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s-ES" dirty="0">
                <a:solidFill>
                  <a:srgbClr val="432B20"/>
                </a:solidFill>
                <a:latin typeface="Times New Roman"/>
                <a:ea typeface="Calibri" pitchFamily="34" charset="0"/>
                <a:cs typeface="Times New Roman"/>
              </a:rPr>
              <a:t>y se renovará la faz de la Tierra.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s-ES" b="1" dirty="0">
                <a:solidFill>
                  <a:srgbClr val="432B20"/>
                </a:solidFill>
                <a:latin typeface="Times New Roman"/>
                <a:ea typeface="Calibri" pitchFamily="34" charset="0"/>
                <a:cs typeface="Times New Roman"/>
              </a:rPr>
              <a:t>Oh Dios, que has instruido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s-ES" b="1" dirty="0">
                <a:solidFill>
                  <a:srgbClr val="432B20"/>
                </a:solidFill>
                <a:latin typeface="Times New Roman"/>
                <a:ea typeface="Calibri" pitchFamily="34" charset="0"/>
                <a:cs typeface="Times New Roman"/>
              </a:rPr>
              <a:t>los corazones de tus fieles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s-ES" b="1" dirty="0">
                <a:solidFill>
                  <a:srgbClr val="432B20"/>
                </a:solidFill>
                <a:latin typeface="Times New Roman"/>
                <a:ea typeface="Calibri" pitchFamily="34" charset="0"/>
                <a:cs typeface="Times New Roman"/>
              </a:rPr>
              <a:t>con la luz del Espíritu Santo,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s-ES" b="1" dirty="0">
                <a:solidFill>
                  <a:srgbClr val="432B20"/>
                </a:solidFill>
                <a:latin typeface="Times New Roman"/>
                <a:ea typeface="Calibri" pitchFamily="34" charset="0"/>
                <a:cs typeface="Times New Roman"/>
              </a:rPr>
              <a:t>danos a saber rectamente la verdad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s-ES" b="1" dirty="0">
                <a:solidFill>
                  <a:srgbClr val="432B20"/>
                </a:solidFill>
                <a:latin typeface="Times New Roman"/>
                <a:ea typeface="Calibri" pitchFamily="34" charset="0"/>
                <a:cs typeface="Times New Roman"/>
              </a:rPr>
              <a:t>según tu mismo Espíritu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s-ES" b="1" dirty="0">
                <a:solidFill>
                  <a:srgbClr val="432B20"/>
                </a:solidFill>
                <a:latin typeface="Times New Roman"/>
                <a:ea typeface="Calibri" pitchFamily="34" charset="0"/>
                <a:cs typeface="Times New Roman"/>
              </a:rPr>
              <a:t>y gozar para siempre de tus consuelos.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s-ES" b="1" dirty="0">
                <a:solidFill>
                  <a:srgbClr val="432B20"/>
                </a:solidFill>
                <a:latin typeface="Times New Roman"/>
                <a:ea typeface="Calibri" pitchFamily="34" charset="0"/>
                <a:cs typeface="Times New Roman"/>
              </a:rPr>
              <a:t>Por Jesucristo nuestro Señor. Amén</a:t>
            </a:r>
          </a:p>
        </p:txBody>
      </p:sp>
    </p:spTree>
    <p:extLst>
      <p:ext uri="{BB962C8B-B14F-4D97-AF65-F5344CB8AC3E}">
        <p14:creationId xmlns:p14="http://schemas.microsoft.com/office/powerpoint/2010/main" val="208021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99DA67-0CF0-4221-85F0-2A1A6F6F1D0F}"/>
              </a:ext>
            </a:extLst>
          </p:cNvPr>
          <p:cNvSpPr txBox="1"/>
          <p:nvPr/>
        </p:nvSpPr>
        <p:spPr>
          <a:xfrm>
            <a:off x="3410465" y="1009079"/>
            <a:ext cx="607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Dinámica de la Cuerda</a:t>
            </a:r>
          </a:p>
        </p:txBody>
      </p:sp>
      <p:pic>
        <p:nvPicPr>
          <p:cNvPr id="2050" name="Picture 2" descr="Resultado de imagen para dinamica de la cuerda trabajo en equipo">
            <a:extLst>
              <a:ext uri="{FF2B5EF4-FFF2-40B4-BE49-F238E27FC236}">
                <a16:creationId xmlns:a16="http://schemas.microsoft.com/office/drawing/2014/main" id="{73361D7E-91A4-4476-AEF3-622A04475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92" y="2246448"/>
            <a:ext cx="5371070" cy="314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05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99DA67-0CF0-4221-85F0-2A1A6F6F1D0F}"/>
              </a:ext>
            </a:extLst>
          </p:cNvPr>
          <p:cNvSpPr txBox="1"/>
          <p:nvPr/>
        </p:nvSpPr>
        <p:spPr>
          <a:xfrm>
            <a:off x="3410465" y="1009079"/>
            <a:ext cx="607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Angelus</a:t>
            </a:r>
            <a:r>
              <a:rPr lang="es-MX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6A54686-3B4C-4445-A740-53C15F47F41D}"/>
              </a:ext>
            </a:extLst>
          </p:cNvPr>
          <p:cNvSpPr txBox="1">
            <a:spLocks/>
          </p:cNvSpPr>
          <p:nvPr/>
        </p:nvSpPr>
        <p:spPr>
          <a:xfrm>
            <a:off x="282287" y="2433008"/>
            <a:ext cx="5943318" cy="4731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El Ángel del Señor anuncio a María;</a:t>
            </a:r>
          </a:p>
          <a:p>
            <a:r>
              <a:rPr lang="es-MX" i="1" dirty="0">
                <a:solidFill>
                  <a:srgbClr val="0070C0"/>
                </a:solidFill>
              </a:rPr>
              <a:t>Y concibió por obra del Espíritu Santo.</a:t>
            </a:r>
            <a:endParaRPr lang="es-MX" dirty="0">
              <a:solidFill>
                <a:srgbClr val="0070C0"/>
              </a:solidFill>
            </a:endParaRPr>
          </a:p>
          <a:p>
            <a:r>
              <a:rPr lang="es-MX" dirty="0"/>
              <a:t>Dios te salve, María......</a:t>
            </a:r>
          </a:p>
          <a:p>
            <a:endParaRPr lang="es-MX" dirty="0"/>
          </a:p>
          <a:p>
            <a:endParaRPr lang="es-MX" sz="800" dirty="0"/>
          </a:p>
          <a:p>
            <a:r>
              <a:rPr lang="es-MX" dirty="0"/>
              <a:t>Aquí está la esclava del Señor;</a:t>
            </a:r>
          </a:p>
          <a:p>
            <a:r>
              <a:rPr lang="es-MX" i="1" dirty="0">
                <a:solidFill>
                  <a:srgbClr val="0070C0"/>
                </a:solidFill>
              </a:rPr>
              <a:t>Hágase en mi según tu palabra.</a:t>
            </a:r>
            <a:endParaRPr lang="es-MX" dirty="0">
              <a:solidFill>
                <a:srgbClr val="0070C0"/>
              </a:solidFill>
            </a:endParaRPr>
          </a:p>
          <a:p>
            <a:r>
              <a:rPr lang="es-MX" dirty="0"/>
              <a:t>Dios te salve, María ......</a:t>
            </a:r>
          </a:p>
          <a:p>
            <a:endParaRPr lang="es-MX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DA14535-8C4C-4DD0-920A-54E5457CD9EE}"/>
              </a:ext>
            </a:extLst>
          </p:cNvPr>
          <p:cNvSpPr txBox="1">
            <a:spLocks/>
          </p:cNvSpPr>
          <p:nvPr/>
        </p:nvSpPr>
        <p:spPr>
          <a:xfrm>
            <a:off x="5881816" y="2280953"/>
            <a:ext cx="5796405" cy="457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Y el Hijo de Dios se hizo hombre;</a:t>
            </a:r>
          </a:p>
          <a:p>
            <a:r>
              <a:rPr lang="es-MX" dirty="0">
                <a:solidFill>
                  <a:srgbClr val="0070C0"/>
                </a:solidFill>
              </a:rPr>
              <a:t>Y</a:t>
            </a:r>
            <a:r>
              <a:rPr lang="es-MX" i="1" dirty="0">
                <a:solidFill>
                  <a:srgbClr val="0070C0"/>
                </a:solidFill>
              </a:rPr>
              <a:t> habitó entre nosotros.</a:t>
            </a:r>
            <a:endParaRPr lang="es-MX" dirty="0">
              <a:solidFill>
                <a:srgbClr val="0070C0"/>
              </a:solidFill>
            </a:endParaRPr>
          </a:p>
          <a:p>
            <a:r>
              <a:rPr lang="es-MX" dirty="0"/>
              <a:t>Dios te salve, María .....</a:t>
            </a:r>
          </a:p>
          <a:p>
            <a:endParaRPr lang="es-MX" sz="800" dirty="0"/>
          </a:p>
          <a:p>
            <a:r>
              <a:rPr lang="es-MX" dirty="0"/>
              <a:t>Ruega por nosotros Santa Madre de Dios.</a:t>
            </a:r>
          </a:p>
          <a:p>
            <a:r>
              <a:rPr lang="es-MX" i="1" dirty="0">
                <a:solidFill>
                  <a:srgbClr val="0070C0"/>
                </a:solidFill>
              </a:rPr>
              <a:t>Para que seamos dignos de las promesas de Cristo.</a:t>
            </a:r>
            <a:endParaRPr lang="es-MX" dirty="0">
              <a:solidFill>
                <a:srgbClr val="0070C0"/>
              </a:solidFill>
            </a:endParaRPr>
          </a:p>
          <a:p>
            <a:r>
              <a:rPr lang="es-MX" dirty="0"/>
              <a:t>Dios te salve, María.....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7354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99DA67-0CF0-4221-85F0-2A1A6F6F1D0F}"/>
              </a:ext>
            </a:extLst>
          </p:cNvPr>
          <p:cNvSpPr txBox="1"/>
          <p:nvPr/>
        </p:nvSpPr>
        <p:spPr>
          <a:xfrm>
            <a:off x="3410465" y="1009079"/>
            <a:ext cx="607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Angelus</a:t>
            </a:r>
            <a:r>
              <a:rPr lang="es-MX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A6DF667-7C71-4614-9A05-6DC36B1FDD9F}"/>
              </a:ext>
            </a:extLst>
          </p:cNvPr>
          <p:cNvSpPr txBox="1">
            <a:spLocks/>
          </p:cNvSpPr>
          <p:nvPr/>
        </p:nvSpPr>
        <p:spPr>
          <a:xfrm>
            <a:off x="2842017" y="2443695"/>
            <a:ext cx="7216420" cy="3064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/>
              <a:t>Oración: Derrama, Señor, tu gracia sobre nosotros, que, por el anuncio del Ángel, hemos conocido la encarnación de tu Hijo, para que lleguemos, por su pasión y su cruz, y con la intercesión de la Virgen María, a la gloria de la resurrección.</a:t>
            </a:r>
          </a:p>
          <a:p>
            <a:r>
              <a:rPr lang="es-MX" sz="2800"/>
              <a:t>Por Jesucristo, Nuestro Señor.  Amén.</a:t>
            </a:r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50032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E5905D-7516-4360-AA35-47BBDEF86696}"/>
              </a:ext>
            </a:extLst>
          </p:cNvPr>
          <p:cNvSpPr txBox="1"/>
          <p:nvPr/>
        </p:nvSpPr>
        <p:spPr>
          <a:xfrm>
            <a:off x="0" y="3460221"/>
            <a:ext cx="3875404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 Ser del Promotor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AACDF5-29F5-4ADC-B1C6-6F8F4BD96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210" y="1512386"/>
            <a:ext cx="7354070" cy="13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/>
          <a:lstStyle/>
          <a:p>
            <a:pPr indent="-257175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s-MX" sz="2400" b="1" kern="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“Ustedes no me eligieron a mi; he sido yo quién los eligió a ustedes y los preparé para que vayan y den fruto, y ese fruto permanezca. Así es como el Padre les concederá todo lo que le pidan en mi Nombre”.</a:t>
            </a:r>
          </a:p>
          <a:p>
            <a:pPr marL="257175" indent="-257175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s-MX" sz="2400" b="1" kern="0" dirty="0">
              <a:solidFill>
                <a:schemeClr val="tx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721D2C8-C8D4-4020-B83D-54952BBF3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210" y="1004115"/>
            <a:ext cx="217120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/>
          <a:lstStyle/>
          <a:p>
            <a:pPr marL="257175" indent="-257175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s-MX" sz="2400" b="1" kern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Jn</a:t>
            </a:r>
            <a:r>
              <a:rPr lang="es-MX" sz="24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15, 16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3CB86BF-0DCB-4C6E-B916-FF74F4AD1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631" y="3761602"/>
            <a:ext cx="6723721" cy="13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/>
          <a:lstStyle/>
          <a:p>
            <a:pPr indent="-257175" algn="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s-MX" sz="2400" b="1" kern="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“La cosecha es abundante, pero los trabajadores son pocos. Rueguen pues al dueño de la cosecha que envíe trabajadores a recoger su cosecha”.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65DB1A0-65E2-4AC6-A13C-4523BC0D8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491" y="3332977"/>
            <a:ext cx="217120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/>
          <a:lstStyle/>
          <a:p>
            <a:pPr marL="257175" indent="-257175" algn="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s-MX" sz="24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Mt 9, 37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A420B-B737-4FDD-BBCB-DA559778717E}"/>
              </a:ext>
            </a:extLst>
          </p:cNvPr>
          <p:cNvSpPr txBox="1"/>
          <p:nvPr/>
        </p:nvSpPr>
        <p:spPr>
          <a:xfrm>
            <a:off x="3267883" y="173155"/>
            <a:ext cx="6785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3.-Promotor de Sector</a:t>
            </a:r>
          </a:p>
        </p:txBody>
      </p:sp>
    </p:spTree>
    <p:extLst>
      <p:ext uri="{BB962C8B-B14F-4D97-AF65-F5344CB8AC3E}">
        <p14:creationId xmlns:p14="http://schemas.microsoft.com/office/powerpoint/2010/main" val="2501347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0BEA798-C3DC-43B0-8B81-EA2B5BA3914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95955" y="534997"/>
            <a:ext cx="7655668" cy="603647"/>
          </a:xfrm>
        </p:spPr>
        <p:txBody>
          <a:bodyPr vert="horz" lIns="69056" tIns="34529" rIns="69056" bIns="34529" rtlCol="0">
            <a:noAutofit/>
          </a:bodyPr>
          <a:lstStyle/>
          <a:p>
            <a:pPr eaLnBrk="1" hangingPunct="1">
              <a:defRPr/>
            </a:pPr>
            <a:r>
              <a:rPr lang="es-MX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¿</a:t>
            </a:r>
            <a:r>
              <a:rPr lang="es-MX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Qué es un Promotor Juvenil del MFC</a:t>
            </a:r>
            <a:r>
              <a:rPr lang="es-MX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74052E2-28D3-44E0-8CB1-E9BD3256D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070" y="1585730"/>
            <a:ext cx="6382123" cy="170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/>
          <a:lstStyle/>
          <a:p>
            <a:pPr>
              <a:spcBef>
                <a:spcPct val="20000"/>
              </a:spcBef>
              <a:buClr>
                <a:srgbClr val="D83E2C"/>
              </a:buClr>
              <a:buSzPct val="60000"/>
              <a:defRPr/>
            </a:pPr>
            <a:r>
              <a:rPr lang="es-MX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*Es ante todo un joven </a:t>
            </a:r>
            <a:r>
              <a:rPr lang="es-MX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en proceso constante y consciente de conversión</a:t>
            </a:r>
            <a:r>
              <a:rPr lang="es-MX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, de superación y </a:t>
            </a:r>
            <a:r>
              <a:rPr lang="es-MX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maduración personal, familiar y comunitaria.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A5C85D3-F30B-402A-B43D-06A6DB5A5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829" y="3443731"/>
            <a:ext cx="6741319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/>
          <a:lstStyle/>
          <a:p>
            <a:pPr>
              <a:spcBef>
                <a:spcPct val="20000"/>
              </a:spcBef>
              <a:buClr>
                <a:srgbClr val="D83E2C"/>
              </a:buClr>
              <a:buSzPct val="60000"/>
              <a:defRPr/>
            </a:pPr>
            <a:r>
              <a:rPr lang="es-MX" sz="2400" dirty="0">
                <a:solidFill>
                  <a:srgbClr val="26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*</a:t>
            </a: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Es un joven que quiere tener y desarrollar las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actitudes </a:t>
            </a:r>
            <a:r>
              <a:rPr lang="es-MX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que le identifican como “</a:t>
            </a:r>
            <a:r>
              <a:rPr lang="es-MX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discípulo de Cristo</a:t>
            </a:r>
            <a:r>
              <a:rPr lang="es-MX" sz="2400" dirty="0">
                <a:solidFill>
                  <a:srgbClr val="26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.”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421C67A-11E9-494D-BE8B-76E1ED063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789" y="4685632"/>
            <a:ext cx="3375422" cy="91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/>
          <a:lstStyle/>
          <a:p>
            <a:pPr>
              <a:spcBef>
                <a:spcPct val="20000"/>
              </a:spcBef>
              <a:buClr>
                <a:srgbClr val="D83E2C"/>
              </a:buClr>
              <a:buSzPct val="60000"/>
              <a:defRPr/>
            </a:pPr>
            <a:r>
              <a:rPr lang="es-MX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Con sus acciones dice</a:t>
            </a:r>
            <a:r>
              <a:rPr lang="es-MX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:</a:t>
            </a:r>
          </a:p>
          <a:p>
            <a:pPr>
              <a:spcBef>
                <a:spcPct val="20000"/>
              </a:spcBef>
              <a:buClr>
                <a:srgbClr val="D83E2C"/>
              </a:buClr>
              <a:buSzPct val="60000"/>
              <a:defRPr/>
            </a:pPr>
            <a:r>
              <a:rPr lang="es-MX" sz="2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Creo, por eso hablo</a:t>
            </a:r>
          </a:p>
        </p:txBody>
      </p:sp>
    </p:spTree>
    <p:extLst>
      <p:ext uri="{BB962C8B-B14F-4D97-AF65-F5344CB8AC3E}">
        <p14:creationId xmlns:p14="http://schemas.microsoft.com/office/powerpoint/2010/main" val="13003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B4B719-685C-434D-89DF-5C62DD10E970}"/>
              </a:ext>
            </a:extLst>
          </p:cNvPr>
          <p:cNvSpPr/>
          <p:nvPr/>
        </p:nvSpPr>
        <p:spPr>
          <a:xfrm>
            <a:off x="176463" y="2644170"/>
            <a:ext cx="3769894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altLang="es-MX" sz="32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Debe desarrollar</a:t>
            </a:r>
            <a:br>
              <a:rPr lang="es-MX" altLang="es-MX" sz="32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s-MX" altLang="es-MX" sz="32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Capacidades:</a:t>
            </a:r>
            <a:br>
              <a:rPr lang="es-MX" altLang="es-MX" sz="32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s-MX" sz="3200" dirty="0">
              <a:latin typeface="Century Gothic" panose="020B05020202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26DBE85-8B98-4565-9864-A198A557BBE8}"/>
              </a:ext>
            </a:extLst>
          </p:cNvPr>
          <p:cNvSpPr txBox="1">
            <a:spLocks/>
          </p:cNvSpPr>
          <p:nvPr/>
        </p:nvSpPr>
        <p:spPr>
          <a:xfrm>
            <a:off x="4062495" y="787560"/>
            <a:ext cx="6294485" cy="4367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altLang="es-MX" sz="2800" b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Utilizar </a:t>
            </a:r>
            <a:r>
              <a:rPr lang="es-MX" altLang="es-MX" sz="2800" b="1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escucha</a:t>
            </a:r>
            <a:r>
              <a:rPr lang="es-MX" altLang="es-MX" sz="2800" b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800" b="1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empática.</a:t>
            </a:r>
          </a:p>
          <a:p>
            <a:pPr algn="just" defTabSz="6858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altLang="es-MX" sz="2800" b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Interesarse siempre en sus equiperos.</a:t>
            </a:r>
          </a:p>
          <a:p>
            <a:pPr algn="just" defTabSz="6858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altLang="es-MX" sz="2800" b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800" b="1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 necesita ser un orador pero sí usar un lenguaje sencillo.</a:t>
            </a:r>
          </a:p>
          <a:p>
            <a:pPr algn="just" defTabSz="6858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altLang="es-MX" sz="2800" b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Tener paciencia ya que no todos tenemos la misma capacidad.</a:t>
            </a:r>
          </a:p>
          <a:p>
            <a:pPr algn="just" defTabSz="6858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altLang="es-MX" sz="2800" b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2800" b="1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Respetar la dignidad de la persona</a:t>
            </a:r>
          </a:p>
          <a:p>
            <a:pPr algn="just" defTabSz="6858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altLang="es-MX" sz="2800" b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Debe poner atención en todo lo que se dice.</a:t>
            </a:r>
          </a:p>
          <a:p>
            <a:pPr algn="just" defTabSz="6858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s-MX" altLang="es-MX" sz="2800" b="1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s-MX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93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819903-AD9A-4999-AB26-AC6F23F362B2}"/>
              </a:ext>
            </a:extLst>
          </p:cNvPr>
          <p:cNvSpPr txBox="1">
            <a:spLocks/>
          </p:cNvSpPr>
          <p:nvPr/>
        </p:nvSpPr>
        <p:spPr>
          <a:xfrm>
            <a:off x="2999874" y="521569"/>
            <a:ext cx="8255464" cy="2907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altLang="es-MX" b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Resolver con buen humor las situaciones embarazosas.</a:t>
            </a:r>
          </a:p>
          <a:p>
            <a:pPr algn="l" defTabSz="6858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altLang="es-MX" b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b="1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Buscar nuevas ideas para llevar la reunión</a:t>
            </a:r>
          </a:p>
          <a:p>
            <a:pPr algn="l" defTabSz="6858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altLang="es-MX" b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Ser muy </a:t>
            </a:r>
            <a:r>
              <a:rPr lang="es-MX" altLang="es-MX" b="1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puntual </a:t>
            </a:r>
            <a:r>
              <a:rPr lang="es-MX" altLang="es-MX" b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para educar con el ejemplo a los demás jóvenes pues se están formando.</a:t>
            </a:r>
          </a:p>
          <a:p>
            <a:pPr algn="l" defTabSz="6858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altLang="es-MX" b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Dar siempre buen ejemplo, tanto al hablar como al accionar.</a:t>
            </a:r>
          </a:p>
          <a:p>
            <a:pPr algn="l" defTabSz="6858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altLang="es-MX" b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Los equiperos son la </a:t>
            </a:r>
            <a:r>
              <a:rPr lang="es-MX" altLang="es-MX" b="1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“razón del MFC” </a:t>
            </a:r>
            <a:r>
              <a:rPr lang="es-MX" altLang="es-MX" b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 </a:t>
            </a:r>
            <a:r>
              <a:rPr lang="es-MX" altLang="es-MX" b="1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 más importante </a:t>
            </a:r>
            <a:r>
              <a:rPr lang="es-MX" altLang="es-MX" b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para el promotor.</a:t>
            </a:r>
          </a:p>
          <a:p>
            <a:pPr algn="l" defTabSz="6858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altLang="es-MX" b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Debe </a:t>
            </a:r>
            <a:r>
              <a:rPr lang="es-MX" altLang="es-MX" b="1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evitar cambiar fechas, horarios ni ubicación de manera repentina.</a:t>
            </a:r>
          </a:p>
          <a:p>
            <a:pPr algn="l" defTabSz="68580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s-MX" altLang="es-MX" b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Debe </a:t>
            </a:r>
            <a:r>
              <a:rPr lang="es-MX" altLang="es-MX" b="1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avisar con tiempo </a:t>
            </a:r>
            <a:r>
              <a:rPr lang="es-MX" altLang="es-MX" b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 </a:t>
            </a:r>
            <a:r>
              <a:rPr lang="es-MX" altLang="es-MX" b="1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asegurarse de que todos están enterados</a:t>
            </a:r>
            <a:r>
              <a:rPr lang="es-MX" altLang="es-MX" b="1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s-MX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90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ACD8A5-C768-4BB4-987A-856D32737E6C}"/>
              </a:ext>
            </a:extLst>
          </p:cNvPr>
          <p:cNvSpPr txBox="1">
            <a:spLocks/>
          </p:cNvSpPr>
          <p:nvPr/>
        </p:nvSpPr>
        <p:spPr>
          <a:xfrm>
            <a:off x="3383355" y="1339282"/>
            <a:ext cx="6662057" cy="30906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MX" sz="2800">
                <a:solidFill>
                  <a:srgbClr val="0066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Los </a:t>
            </a:r>
            <a:r>
              <a:rPr lang="es-ES" altLang="es-MX" sz="2800" b="1">
                <a:solidFill>
                  <a:srgbClr val="297FD5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promotores son la columna vertebral</a:t>
            </a:r>
            <a:r>
              <a:rPr lang="es-ES" altLang="es-MX" sz="2800">
                <a:solidFill>
                  <a:srgbClr val="0066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altLang="es-MX" sz="28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sobre la que se construye toda la </a:t>
            </a:r>
            <a:r>
              <a:rPr lang="es-ES" altLang="es-MX" sz="2800" b="1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estructura</a:t>
            </a:r>
            <a:r>
              <a:rPr lang="es-ES" altLang="es-MX" sz="28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de  nuestra organización, por lo que es importante que </a:t>
            </a:r>
            <a:r>
              <a:rPr lang="es-ES" altLang="es-MX" sz="2800" b="1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conozcan y utilicen  todo el material que el MFC</a:t>
            </a:r>
            <a:r>
              <a:rPr lang="es-ES" altLang="es-MX" sz="2800" b="1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altLang="es-MX" sz="2800">
                <a:solidFill>
                  <a:prstClr val="black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tiene reservado para ellos.   </a:t>
            </a:r>
          </a:p>
          <a:p>
            <a:endParaRPr lang="es-MX" dirty="0"/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3FBFE74A-65B2-40E6-AF36-E62ED886C0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83" t="-1634" r="-1085" b="1634"/>
          <a:stretch/>
        </p:blipFill>
        <p:spPr>
          <a:xfrm>
            <a:off x="5720155" y="4313798"/>
            <a:ext cx="2395409" cy="177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72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20E2BE-7E07-4DD3-A550-547D25BF63AE}"/>
              </a:ext>
            </a:extLst>
          </p:cNvPr>
          <p:cNvSpPr txBox="1"/>
          <p:nvPr/>
        </p:nvSpPr>
        <p:spPr>
          <a:xfrm>
            <a:off x="3128210" y="461965"/>
            <a:ext cx="6785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3.-Hacer del Promotor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EC388BB-80E8-49FC-80EF-BAE3B962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253" y="1404165"/>
            <a:ext cx="3144377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s-MX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PROMOVER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72AAAB-BDC8-4CBC-ACC5-35B0510BA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873" y="2047102"/>
            <a:ext cx="7571873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/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s-MX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Del latín  pro= adelante     mover= mover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737360-9F9E-4115-9D10-BFBF91F9780F}"/>
              </a:ext>
            </a:extLst>
          </p:cNvPr>
          <p:cNvGrpSpPr/>
          <p:nvPr/>
        </p:nvGrpSpPr>
        <p:grpSpPr>
          <a:xfrm>
            <a:off x="1357361" y="2876735"/>
            <a:ext cx="8999619" cy="3004887"/>
            <a:chOff x="914401" y="2582883"/>
            <a:chExt cx="8999619" cy="3004887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BC38BC0F-9416-4CBA-BC5F-22183F2C1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1" y="2582883"/>
              <a:ext cx="8946042" cy="482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9056" tIns="34529" rIns="69056" bIns="34529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defRPr/>
              </a:pPr>
              <a:r>
                <a:rPr lang="es-MX" sz="3200" b="1" kern="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Gothic" panose="020B0502020202020204" pitchFamily="34" charset="0"/>
                </a:rPr>
                <a:t>Significa lograr el avance de alguien, hacer progresar, adelantar, alcanzar un grado superior o más elevado.</a:t>
              </a:r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41D9EE4C-94D4-4BEB-9B00-47325D8E2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2737" y="4141160"/>
              <a:ext cx="8871283" cy="1446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9056" tIns="34529" rIns="69056" bIns="34529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60000"/>
                <a:defRPr/>
              </a:pPr>
              <a:r>
                <a:rPr lang="es-MX" sz="2800" kern="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entury Gothic" panose="020B0502020202020204" pitchFamily="34" charset="0"/>
                </a:rPr>
                <a:t>Nuestro testimonio debe ser de una joven que vive de forma diferente y atractiva, y que motive a nuestros equiperos a “ponerse en movimiento”.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09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6E5E016-3942-445B-895C-005AA594F687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3043989" y="562590"/>
            <a:ext cx="7772400" cy="1302544"/>
          </a:xfrm>
        </p:spPr>
        <p:txBody>
          <a:bodyPr>
            <a:normAutofit/>
          </a:bodyPr>
          <a:lstStyle/>
          <a:p>
            <a:pPr lvl="0" defTabSz="685800" fontAlgn="base">
              <a:spcAft>
                <a:spcPct val="0"/>
              </a:spcAft>
            </a:pPr>
            <a:r>
              <a:rPr lang="es-MX" altLang="es-MX" sz="2800" b="1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Podemos resumir las </a:t>
            </a:r>
            <a:r>
              <a:rPr lang="es-MX" altLang="es-MX" sz="2800" b="1" dirty="0">
                <a:solidFill>
                  <a:srgbClr val="FF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funciones</a:t>
            </a:r>
            <a:r>
              <a:rPr lang="es-MX" altLang="es-MX" sz="2800" b="1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del Promotor de Equipo Básico como:</a:t>
            </a:r>
            <a:br>
              <a:rPr lang="es-MX" altLang="es-MX" sz="2800" b="1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endParaRPr lang="es-MX" sz="2800" b="1" dirty="0">
              <a:latin typeface="Century Gothic" panose="020B0502020202020204" pitchFamily="34" charset="0"/>
            </a:endParaRPr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8273B88A-203F-44B9-9C8F-26BA6D842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669" y="2256427"/>
            <a:ext cx="5114987" cy="1688738"/>
          </a:xfrm>
          <a:prstGeom prst="rect">
            <a:avLst/>
          </a:prstGeom>
        </p:spPr>
      </p:pic>
      <p:pic>
        <p:nvPicPr>
          <p:cNvPr id="6" name="Imagen 4">
            <a:extLst>
              <a:ext uri="{FF2B5EF4-FFF2-40B4-BE49-F238E27FC236}">
                <a16:creationId xmlns:a16="http://schemas.microsoft.com/office/drawing/2014/main" id="{BE7167B7-752B-4D7C-A8FA-9899947FB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236" y="3945165"/>
            <a:ext cx="5121084" cy="20954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224217C-DD2D-4C7B-BD27-EC5CC7AC9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6779" y="4411242"/>
            <a:ext cx="2032000" cy="1633569"/>
          </a:xfrm>
          <a:prstGeom prst="rect">
            <a:avLst/>
          </a:prstGeom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id="{A6987A01-0544-4645-81F4-C20E463C00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2223" y="2892079"/>
            <a:ext cx="1822465" cy="131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0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4E4440-2DA5-462E-BC1C-82F4AB91BED4}"/>
              </a:ext>
            </a:extLst>
          </p:cNvPr>
          <p:cNvSpPr txBox="1"/>
          <p:nvPr/>
        </p:nvSpPr>
        <p:spPr>
          <a:xfrm>
            <a:off x="3756453" y="321275"/>
            <a:ext cx="565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Oración del Jóven Promotor</a:t>
            </a:r>
          </a:p>
        </p:txBody>
      </p:sp>
      <p:sp>
        <p:nvSpPr>
          <p:cNvPr id="6" name="7 Rectángulo">
            <a:extLst>
              <a:ext uri="{FF2B5EF4-FFF2-40B4-BE49-F238E27FC236}">
                <a16:creationId xmlns:a16="http://schemas.microsoft.com/office/drawing/2014/main" id="{F33ED6EA-C11A-4546-B45B-7E17C2D3A40C}"/>
              </a:ext>
            </a:extLst>
          </p:cNvPr>
          <p:cNvSpPr/>
          <p:nvPr/>
        </p:nvSpPr>
        <p:spPr>
          <a:xfrm>
            <a:off x="2598051" y="1177816"/>
            <a:ext cx="7550150" cy="548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Ven, Espíritu Santo,</a:t>
            </a:r>
            <a:b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esta reunión que tenemos,</a:t>
            </a:r>
            <a:b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prepararnos a servirte,</a:t>
            </a:r>
            <a:b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sirviendo a los demás.</a:t>
            </a:r>
            <a:b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Danos la capacidad de percibir tu verdad</a:t>
            </a:r>
            <a:b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de no querer imponer la nuestra.</a:t>
            </a:r>
            <a:b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inteligencia para cooperar en el</a:t>
            </a:r>
            <a:b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descubrimiento de tu verdad y no deformarla.</a:t>
            </a:r>
            <a:b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luz en la reflexión con nuestros hermanos</a:t>
            </a:r>
            <a:b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orientar nuestros pasos hacia ti.</a:t>
            </a:r>
            <a:b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Danos el valor para decir que “SÍ” a lo que</a:t>
            </a:r>
            <a:b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 quieres y la docilidad a tu Espíritu para </a:t>
            </a:r>
          </a:p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optar y decidir por tus valores.</a:t>
            </a:r>
            <a:b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Danos la fuerza para comprometernos en</a:t>
            </a:r>
            <a:b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seguir tu camino.</a:t>
            </a:r>
            <a:b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fuego de tu amor para aceptar con amor</a:t>
            </a:r>
            <a:b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nuestros hermanos y ser un buen</a:t>
            </a:r>
            <a:b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promotor del Evangelio.</a:t>
            </a:r>
            <a:b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Danos la paz que viene de tú para sembrar</a:t>
            </a:r>
            <a:b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ella la semilla de tu palabra.</a:t>
            </a:r>
          </a:p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Amén.</a:t>
            </a:r>
          </a:p>
        </p:txBody>
      </p:sp>
    </p:spTree>
    <p:extLst>
      <p:ext uri="{BB962C8B-B14F-4D97-AF65-F5344CB8AC3E}">
        <p14:creationId xmlns:p14="http://schemas.microsoft.com/office/powerpoint/2010/main" val="126422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2317B9D-7DD1-4C8C-B1A8-4D95C48F2605}"/>
              </a:ext>
            </a:extLst>
          </p:cNvPr>
          <p:cNvSpPr txBox="1">
            <a:spLocks/>
          </p:cNvSpPr>
          <p:nvPr/>
        </p:nvSpPr>
        <p:spPr>
          <a:xfrm>
            <a:off x="3808213" y="357363"/>
            <a:ext cx="5634353" cy="10027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MX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MX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PREPARACIÓN</a:t>
            </a:r>
            <a:endParaRPr lang="en-US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BD08481-A13C-4F79-8CFF-E56196F8B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161" y="1937596"/>
            <a:ext cx="9428914" cy="356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lIns="69056" tIns="34529" rIns="69056" bIns="34529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  <a:defRPr/>
            </a:pPr>
            <a:endParaRPr lang="es-MX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s-MX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Estudio del Tema:</a:t>
            </a:r>
          </a:p>
          <a:p>
            <a:pPr marL="514350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  <a:defRPr/>
            </a:pPr>
            <a:endParaRPr lang="es-MX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s-MX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Preparar </a:t>
            </a:r>
            <a:r>
              <a:rPr lang="es-MX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Orden del Día  (libro de promotor)</a:t>
            </a:r>
          </a:p>
          <a:p>
            <a:pPr marL="514350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  <a:defRPr/>
            </a:pPr>
            <a:endParaRPr lang="es-MX" sz="3200" dirty="0"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s-MX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MX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Primero se trabaja en</a:t>
            </a:r>
          </a:p>
          <a:p>
            <a:pPr marL="514350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s-MX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el Equipo Zonal.</a:t>
            </a:r>
          </a:p>
          <a:p>
            <a:pPr marL="514350" indent="-51435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  <a:defRPr/>
            </a:pPr>
            <a:endParaRPr lang="es-MX" sz="3200" dirty="0">
              <a:solidFill>
                <a:srgbClr val="2699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1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90BAEEF-B4A3-4BBF-A8C9-3DE99E5634D1}"/>
              </a:ext>
            </a:extLst>
          </p:cNvPr>
          <p:cNvSpPr txBox="1">
            <a:spLocks/>
          </p:cNvSpPr>
          <p:nvPr/>
        </p:nvSpPr>
        <p:spPr>
          <a:xfrm>
            <a:off x="3546222" y="598789"/>
            <a:ext cx="5634353" cy="691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PROMOCIÓN: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863920A-C366-427E-AA09-FF671AD4E9AE}"/>
              </a:ext>
            </a:extLst>
          </p:cNvPr>
          <p:cNvSpPr txBox="1">
            <a:spLocks/>
          </p:cNvSpPr>
          <p:nvPr/>
        </p:nvSpPr>
        <p:spPr>
          <a:xfrm>
            <a:off x="2074861" y="1767983"/>
            <a:ext cx="8464801" cy="3846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200" dirty="0">
                <a:solidFill>
                  <a:srgbClr val="FDA023">
                    <a:lumMod val="50000"/>
                  </a:srgbClr>
                </a:solidFill>
                <a:latin typeface="Century Gothic" panose="020B0502020202020204" pitchFamily="34" charset="0"/>
                <a:ea typeface="+mj-ea"/>
                <a:cs typeface="+mj-cs"/>
              </a:rPr>
              <a:t>Actuar</a:t>
            </a:r>
            <a:endParaRPr lang="es-MX" sz="32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MX" sz="3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 pasar de la </a:t>
            </a:r>
            <a:r>
              <a:rPr lang="es-MX" sz="3200" b="1" u="sng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teoría</a:t>
            </a:r>
            <a:r>
              <a:rPr lang="es-MX" sz="3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a la </a:t>
            </a:r>
            <a:r>
              <a:rPr lang="es-MX" sz="3200" b="1" u="sng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práctica</a:t>
            </a:r>
          </a:p>
          <a:p>
            <a:pPr marL="557213" lvl="1" indent="-214313"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s-MX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Debe ser medible y alcanzable</a:t>
            </a:r>
          </a:p>
          <a:p>
            <a:pPr marL="557213" lvl="1" indent="-214313"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s-MX" sz="3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No es una tarea, es un cambio en nuestra vida a partir de hoy.</a:t>
            </a:r>
          </a:p>
          <a:p>
            <a:pPr marL="557213" lvl="1" indent="-214313"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s-MX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Debemos motivar a los equiperos a cumplirla.</a:t>
            </a:r>
          </a:p>
          <a:p>
            <a:endParaRPr lang="es-MX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32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C32242A-8E74-4F1F-AB5B-A6C26A03B9D5}"/>
              </a:ext>
            </a:extLst>
          </p:cNvPr>
          <p:cNvSpPr txBox="1">
            <a:spLocks/>
          </p:cNvSpPr>
          <p:nvPr/>
        </p:nvSpPr>
        <p:spPr>
          <a:xfrm>
            <a:off x="3471328" y="834499"/>
            <a:ext cx="5634353" cy="7112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PROMESAS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A14CEEF-6DAD-4891-8E0E-5F4A8181238F}"/>
              </a:ext>
            </a:extLst>
          </p:cNvPr>
          <p:cNvSpPr txBox="1">
            <a:spLocks/>
          </p:cNvSpPr>
          <p:nvPr/>
        </p:nvSpPr>
        <p:spPr>
          <a:xfrm>
            <a:off x="1767456" y="2107290"/>
            <a:ext cx="8589524" cy="3774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2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Aportación mensual, responsable y comprometida (12 meses)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Sugerimos que sea una cantidad </a:t>
            </a:r>
            <a:r>
              <a:rPr lang="es-MX" sz="28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DIGNA</a:t>
            </a:r>
            <a:r>
              <a:rPr lang="es-MX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, es decir, que no represente una carga pero que refleje una dosis de generosidad.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Promover en los equiperos que cubran el 100% de la promesa en el primer semestre del ciclo y </a:t>
            </a:r>
            <a:r>
              <a:rPr lang="es-MX" sz="28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evitar la tarea de ser cobradores.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Apoyar al joven financiero para cumplir con el </a:t>
            </a:r>
            <a:r>
              <a:rPr lang="es-MX" sz="28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servicio</a:t>
            </a:r>
            <a:r>
              <a:rPr lang="es-MX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de recaudación de promesas.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78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0E367D1-7030-4FAE-941B-38857ABC2D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89823" y="1157465"/>
            <a:ext cx="5967413" cy="5524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9056" tIns="34529" rIns="69056" bIns="34529" rtlCol="0">
            <a:noAutofit/>
          </a:bodyPr>
          <a:lstStyle/>
          <a:p>
            <a:pPr eaLnBrk="1" hangingPunct="1">
              <a:defRPr/>
            </a:pPr>
            <a:r>
              <a:rPr lang="es-MX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BAJAS</a:t>
            </a:r>
            <a:endParaRPr lang="es-MX" sz="28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35F1D4E-82BA-4DB2-8C24-A2278078C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4402" y="1978557"/>
            <a:ext cx="78723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/>
          <a:lstStyle/>
          <a:p>
            <a:pPr marL="214313" indent="-214313" algn="just">
              <a:spcBef>
                <a:spcPct val="20000"/>
              </a:spcBef>
              <a:buClr>
                <a:schemeClr val="tx1"/>
              </a:buClr>
              <a:defRPr/>
            </a:pPr>
            <a:r>
              <a:rPr lang="es-MX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 </a:t>
            </a:r>
            <a:r>
              <a:rPr lang="es-MX" sz="2800" dirty="0">
                <a:solidFill>
                  <a:srgbClr val="26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Si después de 3 reuniones, previa llamada o visitas al joven , éste decide ya no asistir  se procede a llenar el formato de Baja  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3E02C65-1923-4074-8642-7195AD814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523" y="3325153"/>
            <a:ext cx="71552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/>
          <a:lstStyle/>
          <a:p>
            <a:pPr marL="214313" indent="-214313">
              <a:spcBef>
                <a:spcPct val="20000"/>
              </a:spcBef>
              <a:buClr>
                <a:schemeClr val="tx1"/>
              </a:buClr>
              <a:defRPr/>
            </a:pPr>
            <a:r>
              <a:rPr lang="es-MX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1. Informa inmediatamente de la baja</a:t>
            </a:r>
          </a:p>
          <a:p>
            <a:pPr marL="214313" indent="-214313">
              <a:spcBef>
                <a:spcPct val="20000"/>
              </a:spcBef>
              <a:buClr>
                <a:schemeClr val="tx1"/>
              </a:buClr>
              <a:defRPr/>
            </a:pPr>
            <a:r>
              <a:rPr lang="es-MX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2. Llena el motivo de la deserción.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EB00CEC-500C-448C-B335-73869C455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884" y="4402072"/>
            <a:ext cx="8097253" cy="5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/>
          <a:lstStyle/>
          <a:p>
            <a:pPr marL="214313" indent="-214313">
              <a:spcBef>
                <a:spcPct val="20000"/>
              </a:spcBef>
              <a:buClr>
                <a:schemeClr val="tx1"/>
              </a:buClr>
              <a:defRPr/>
            </a:pPr>
            <a:r>
              <a:rPr lang="es-MX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¿Qué pasa si no se reporta la baja a tiempo?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2948611-C598-49EF-898A-3932EBC2D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523" y="4884956"/>
            <a:ext cx="7110288" cy="53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/>
          <a:lstStyle/>
          <a:p>
            <a:pPr marL="214313" indent="-214313">
              <a:spcBef>
                <a:spcPct val="20000"/>
              </a:spcBef>
              <a:buClr>
                <a:schemeClr val="tx1"/>
              </a:buClr>
              <a:defRPr/>
            </a:pPr>
            <a:r>
              <a:rPr lang="es-MX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- La información en la base de datos es irreal</a:t>
            </a:r>
          </a:p>
        </p:txBody>
      </p:sp>
      <p:grpSp>
        <p:nvGrpSpPr>
          <p:cNvPr id="11" name="26 Grupo">
            <a:extLst>
              <a:ext uri="{FF2B5EF4-FFF2-40B4-BE49-F238E27FC236}">
                <a16:creationId xmlns:a16="http://schemas.microsoft.com/office/drawing/2014/main" id="{7A67CA07-0B08-44E3-8BD6-BE3AD43088D2}"/>
              </a:ext>
            </a:extLst>
          </p:cNvPr>
          <p:cNvGrpSpPr>
            <a:grpSpLocks/>
          </p:cNvGrpSpPr>
          <p:nvPr/>
        </p:nvGrpSpPr>
        <p:grpSpPr bwMode="auto">
          <a:xfrm>
            <a:off x="5422232" y="364695"/>
            <a:ext cx="6972462" cy="6381010"/>
            <a:chOff x="5715008" y="0"/>
            <a:chExt cx="6429420" cy="6718382"/>
          </a:xfrm>
        </p:grpSpPr>
        <p:pic>
          <p:nvPicPr>
            <p:cNvPr id="12" name="Picture 20">
              <a:extLst>
                <a:ext uri="{FF2B5EF4-FFF2-40B4-BE49-F238E27FC236}">
                  <a16:creationId xmlns:a16="http://schemas.microsoft.com/office/drawing/2014/main" id="{A37E4B23-2D1A-4DC1-A23C-5E5A7441F7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8" y="0"/>
              <a:ext cx="6429420" cy="671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19 Rectángulo">
              <a:extLst>
                <a:ext uri="{FF2B5EF4-FFF2-40B4-BE49-F238E27FC236}">
                  <a16:creationId xmlns:a16="http://schemas.microsoft.com/office/drawing/2014/main" id="{3B1F2E9A-4EDF-451A-A7AB-69AACA4256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20890">
              <a:off x="6058608" y="814327"/>
              <a:ext cx="2379690" cy="123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0000"/>
                </a:buClr>
                <a:buSzPct val="130000"/>
                <a:buFont typeface="Wingdings" panose="05000000000000000000" pitchFamily="2" charset="2"/>
                <a:buChar char="ü"/>
              </a:pPr>
              <a:r>
                <a:rPr lang="es-MX" altLang="es-MX" sz="1350">
                  <a:solidFill>
                    <a:srgbClr val="0070C0"/>
                  </a:solidFill>
                  <a:latin typeface="MV Boli" panose="02000500030200090000" pitchFamily="2" charset="0"/>
                </a:rPr>
                <a:t>Interésate por tus equiperos, Ustedes    son quienes los conocen</a:t>
              </a:r>
            </a:p>
          </p:txBody>
        </p:sp>
        <p:sp>
          <p:nvSpPr>
            <p:cNvPr id="14" name="21 Rectángulo">
              <a:extLst>
                <a:ext uri="{FF2B5EF4-FFF2-40B4-BE49-F238E27FC236}">
                  <a16:creationId xmlns:a16="http://schemas.microsoft.com/office/drawing/2014/main" id="{DFFE6AFC-D345-4D01-91A1-BEC2771148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18595">
              <a:off x="8988018" y="476692"/>
              <a:ext cx="2379623" cy="2339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0000"/>
                </a:buClr>
                <a:buSzPct val="130000"/>
                <a:buFont typeface="Wingdings" panose="05000000000000000000" pitchFamily="2" charset="2"/>
                <a:buChar char="ü"/>
              </a:pPr>
              <a:r>
                <a:rPr lang="es-MX" altLang="es-MX" sz="1350">
                  <a:solidFill>
                    <a:srgbClr val="0070C0"/>
                  </a:solidFill>
                  <a:latin typeface="MV Boli" panose="02000500030200090000" pitchFamily="2" charset="0"/>
                </a:rPr>
                <a:t>Llámalo, visítalo, entérate porque no puede continuar en el MFCJ</a:t>
              </a:r>
            </a:p>
            <a:p>
              <a:pPr eaLnBrk="1" hangingPunct="1">
                <a:buClr>
                  <a:srgbClr val="FF0000"/>
                </a:buClr>
                <a:buSzPct val="130000"/>
                <a:buFont typeface="Wingdings" panose="05000000000000000000" pitchFamily="2" charset="2"/>
                <a:buChar char="ü"/>
              </a:pPr>
              <a:endParaRPr lang="es-MX" altLang="es-MX" sz="1350">
                <a:solidFill>
                  <a:srgbClr val="0070C0"/>
                </a:solidFill>
                <a:latin typeface="MV Boli" panose="02000500030200090000" pitchFamily="2" charset="0"/>
              </a:endParaRPr>
            </a:p>
            <a:p>
              <a:pPr eaLnBrk="1" hangingPunct="1">
                <a:buClr>
                  <a:srgbClr val="FF0000"/>
                </a:buClr>
                <a:buSzPct val="130000"/>
              </a:pPr>
              <a:r>
                <a:rPr lang="es-MX" altLang="es-MX" sz="1350" b="1">
                  <a:solidFill>
                    <a:srgbClr val="FF0000"/>
                  </a:solidFill>
                  <a:latin typeface="MV Boli" panose="02000500030200090000" pitchFamily="2" charset="0"/>
                </a:rPr>
                <a:t>“NI UNO MENOS”</a:t>
              </a:r>
            </a:p>
          </p:txBody>
        </p:sp>
        <p:sp>
          <p:nvSpPr>
            <p:cNvPr id="15" name="23 Rectángulo">
              <a:extLst>
                <a:ext uri="{FF2B5EF4-FFF2-40B4-BE49-F238E27FC236}">
                  <a16:creationId xmlns:a16="http://schemas.microsoft.com/office/drawing/2014/main" id="{FB238C79-FFE1-4DFC-8A5C-DB8ED5AED0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6867">
              <a:off x="6151847" y="3901380"/>
              <a:ext cx="2379625" cy="2616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0000"/>
                </a:buClr>
                <a:buSzPct val="130000"/>
                <a:buFont typeface="Wingdings" panose="05000000000000000000" pitchFamily="2" charset="2"/>
                <a:buChar char="ü"/>
              </a:pPr>
              <a:endParaRPr lang="es-MX" altLang="es-MX" sz="1350">
                <a:solidFill>
                  <a:srgbClr val="0070C0"/>
                </a:solidFill>
                <a:latin typeface="MV Boli" panose="02000500030200090000" pitchFamily="2" charset="0"/>
              </a:endParaRPr>
            </a:p>
            <a:p>
              <a:pPr eaLnBrk="1" hangingPunct="1">
                <a:buClr>
                  <a:srgbClr val="FF0000"/>
                </a:buClr>
                <a:buSzPct val="130000"/>
                <a:buFont typeface="Wingdings" panose="05000000000000000000" pitchFamily="2" charset="2"/>
                <a:buChar char="ü"/>
              </a:pPr>
              <a:r>
                <a:rPr lang="es-MX" altLang="es-MX" sz="1350">
                  <a:solidFill>
                    <a:srgbClr val="0070C0"/>
                  </a:solidFill>
                  <a:latin typeface="MV Boli" panose="02000500030200090000" pitchFamily="2" charset="0"/>
                </a:rPr>
                <a:t>El Joven coordinador de Sector deberá visitar al equipero</a:t>
              </a:r>
            </a:p>
            <a:p>
              <a:pPr eaLnBrk="1" hangingPunct="1">
                <a:buClr>
                  <a:srgbClr val="FF0000"/>
                </a:buClr>
                <a:buSzPct val="130000"/>
                <a:buFont typeface="Wingdings" panose="05000000000000000000" pitchFamily="2" charset="2"/>
                <a:buChar char="ü"/>
              </a:pPr>
              <a:endParaRPr lang="es-MX" altLang="es-MX" sz="1350">
                <a:solidFill>
                  <a:srgbClr val="0070C0"/>
                </a:solidFill>
                <a:latin typeface="MV Boli" panose="02000500030200090000" pitchFamily="2" charset="0"/>
              </a:endParaRPr>
            </a:p>
            <a:p>
              <a:pPr eaLnBrk="1" hangingPunct="1">
                <a:buClr>
                  <a:srgbClr val="FF0000"/>
                </a:buClr>
                <a:buSzPct val="130000"/>
                <a:buFont typeface="Wingdings" panose="05000000000000000000" pitchFamily="2" charset="2"/>
                <a:buChar char="ü"/>
              </a:pPr>
              <a:r>
                <a:rPr lang="es-MX" altLang="es-MX" sz="1350">
                  <a:solidFill>
                    <a:srgbClr val="0070C0"/>
                  </a:solidFill>
                  <a:latin typeface="MV Boli" panose="02000500030200090000" pitchFamily="2" charset="0"/>
                </a:rPr>
                <a:t>Si no hay más remedio, elabora el reporte de baja</a:t>
              </a:r>
            </a:p>
          </p:txBody>
        </p:sp>
        <p:sp>
          <p:nvSpPr>
            <p:cNvPr id="16" name="24 Rectángulo">
              <a:extLst>
                <a:ext uri="{FF2B5EF4-FFF2-40B4-BE49-F238E27FC236}">
                  <a16:creationId xmlns:a16="http://schemas.microsoft.com/office/drawing/2014/main" id="{55F0DAAA-D998-45DB-B7D2-204C368130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6867">
              <a:off x="9205312" y="4387282"/>
              <a:ext cx="2379690" cy="954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FF0000"/>
                </a:buClr>
                <a:buSzPct val="130000"/>
                <a:buFont typeface="Wingdings" panose="05000000000000000000" pitchFamily="2" charset="2"/>
                <a:buChar char="ü"/>
              </a:pPr>
              <a:r>
                <a:rPr lang="es-MX" altLang="es-MX" sz="1350">
                  <a:solidFill>
                    <a:srgbClr val="0070C0"/>
                  </a:solidFill>
                  <a:latin typeface="MV Boli" panose="02000500030200090000" pitchFamily="2" charset="0"/>
                </a:rPr>
                <a:t>Avísanos de la BAJA, si tu no lo haces nadie lo hará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01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34D79DC-EBD2-4CCF-AD8A-07040ADEDC3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337197" y="470936"/>
            <a:ext cx="5967413" cy="498872"/>
          </a:xfrm>
        </p:spPr>
        <p:txBody>
          <a:bodyPr vert="horz" lIns="69056" tIns="34529" rIns="69056" bIns="34529" rtlCol="0">
            <a:noAutofit/>
          </a:bodyPr>
          <a:lstStyle/>
          <a:p>
            <a:pPr eaLnBrk="1" hangingPunct="1">
              <a:defRPr/>
            </a:pPr>
            <a:r>
              <a:rPr lang="es-MX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REPORTES</a:t>
            </a:r>
            <a:endParaRPr lang="es-MX" sz="36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194FBF3-7EA2-447D-BFEF-34464B5ACD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1599429"/>
              </p:ext>
            </p:extLst>
          </p:nvPr>
        </p:nvGraphicFramePr>
        <p:xfrm>
          <a:off x="1288716" y="0"/>
          <a:ext cx="9614568" cy="4371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32 CuadroTexto">
            <a:extLst>
              <a:ext uri="{FF2B5EF4-FFF2-40B4-BE49-F238E27FC236}">
                <a16:creationId xmlns:a16="http://schemas.microsoft.com/office/drawing/2014/main" id="{E214D4D5-9D28-4029-8BF4-D6D1425FC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042" y="3203966"/>
            <a:ext cx="862999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Importante:</a:t>
            </a:r>
          </a:p>
          <a:p>
            <a:pPr algn="ctr" eaLnBrk="1" hangingPunct="1"/>
            <a:r>
              <a:rPr lang="es-MX" altLang="es-MX" sz="2400" dirty="0">
                <a:latin typeface="Century Gothic" panose="020B0502020202020204" pitchFamily="34" charset="0"/>
              </a:rPr>
              <a:t>Estos reportes deberás elaborarlos inmediatamente después de la Reunión de Equipo y en la siguiente Reunión de Sector entregarlos.</a:t>
            </a:r>
          </a:p>
        </p:txBody>
      </p:sp>
      <p:sp>
        <p:nvSpPr>
          <p:cNvPr id="24" name="33 CuadroTexto">
            <a:extLst>
              <a:ext uri="{FF2B5EF4-FFF2-40B4-BE49-F238E27FC236}">
                <a16:creationId xmlns:a16="http://schemas.microsoft.com/office/drawing/2014/main" id="{6C94F72D-0C4F-46D4-B373-E631B314CB66}"/>
              </a:ext>
            </a:extLst>
          </p:cNvPr>
          <p:cNvSpPr txBox="1"/>
          <p:nvPr/>
        </p:nvSpPr>
        <p:spPr>
          <a:xfrm>
            <a:off x="1335347" y="5035798"/>
            <a:ext cx="903937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dirty="0">
                <a:latin typeface="Century Gothic" panose="020B0502020202020204" pitchFamily="34" charset="0"/>
              </a:rPr>
              <a:t>La información que contienen éstos reportes es muy valiosa para la toma de decisiones y/o medidas de acción para lograr que el CBF se lleve a cabo como esta estructurado.</a:t>
            </a:r>
          </a:p>
        </p:txBody>
      </p:sp>
    </p:spTree>
    <p:extLst>
      <p:ext uri="{BB962C8B-B14F-4D97-AF65-F5344CB8AC3E}">
        <p14:creationId xmlns:p14="http://schemas.microsoft.com/office/powerpoint/2010/main" val="4213180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Imagen 5">
            <a:extLst>
              <a:ext uri="{FF2B5EF4-FFF2-40B4-BE49-F238E27FC236}">
                <a16:creationId xmlns:a16="http://schemas.microsoft.com/office/drawing/2014/main" id="{DD4B71CC-DAF6-45E3-9BFA-F769A24D33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18" t="15160" r="34108" b="18087"/>
          <a:stretch/>
        </p:blipFill>
        <p:spPr>
          <a:xfrm>
            <a:off x="3192379" y="0"/>
            <a:ext cx="6256421" cy="690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70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325">
            <a:extLst>
              <a:ext uri="{FF2B5EF4-FFF2-40B4-BE49-F238E27FC236}">
                <a16:creationId xmlns:a16="http://schemas.microsoft.com/office/drawing/2014/main" id="{A3A2BB29-03D6-481C-B787-D33B4E51CD5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-1"/>
            <a:ext cx="5935578" cy="713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10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55E86-AE34-42C3-B566-D0F7AD098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28EE4-C29D-49AC-96C3-9AE27ACA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23">
            <a:extLst>
              <a:ext uri="{FF2B5EF4-FFF2-40B4-BE49-F238E27FC236}">
                <a16:creationId xmlns:a16="http://schemas.microsoft.com/office/drawing/2014/main" id="{8CB0C1E4-DE31-4C2E-A3FD-931FC3BD5A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" y="449179"/>
            <a:ext cx="10844463" cy="615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33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9C2D8E6-B5B9-4687-A7F1-12D0281835B2}"/>
              </a:ext>
            </a:extLst>
          </p:cNvPr>
          <p:cNvSpPr txBox="1">
            <a:spLocks/>
          </p:cNvSpPr>
          <p:nvPr/>
        </p:nvSpPr>
        <p:spPr>
          <a:xfrm>
            <a:off x="3814257" y="0"/>
            <a:ext cx="7639806" cy="1002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Decálogo del Diálogo en el Equipo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90CD521-85BA-413F-B6EF-E49202AF5F24}"/>
              </a:ext>
            </a:extLst>
          </p:cNvPr>
          <p:cNvSpPr txBox="1">
            <a:spLocks/>
          </p:cNvSpPr>
          <p:nvPr/>
        </p:nvSpPr>
        <p:spPr>
          <a:xfrm>
            <a:off x="910382" y="2224037"/>
            <a:ext cx="10904788" cy="3471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" sz="2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1. Regalar nuestra confianza al grupo y aceptar la confianza de los demás, creando un clima de afecto, respeto, libertad y tolerancia.</a:t>
            </a:r>
          </a:p>
          <a:p>
            <a:pPr marL="0" indent="0" algn="just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s-MX" sz="24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just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" sz="2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2. </a:t>
            </a:r>
            <a:r>
              <a:rPr lang="es-ES" sz="24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Lo más importante es la participación de todos, es decir; que cada quien diga su opinión sobre el tema en un lenguaje llano y sencillo.</a:t>
            </a:r>
          </a:p>
          <a:p>
            <a:pPr marL="0" indent="0" algn="just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s-MX" sz="24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just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" sz="2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3. Todos  respetaremos y escucharemos con atención a quién hable.</a:t>
            </a:r>
          </a:p>
          <a:p>
            <a:pPr marL="0" indent="0" algn="just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s-MX" sz="24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just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" sz="2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4. Para eso necesitamos que las intervenciones </a:t>
            </a:r>
            <a:r>
              <a:rPr lang="es-ES" sz="24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sean breves y directas,</a:t>
            </a:r>
            <a:r>
              <a:rPr lang="es-ES" sz="2400" b="1" dirty="0">
                <a:solidFill>
                  <a:prstClr val="black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 (como suele decirse: “al grano”).</a:t>
            </a:r>
          </a:p>
          <a:p>
            <a:pPr marL="0" indent="0" algn="just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s-MX" sz="24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12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6167D5-FCC3-41A5-9A02-7D7A4992EFE7}"/>
              </a:ext>
            </a:extLst>
          </p:cNvPr>
          <p:cNvSpPr/>
          <p:nvPr/>
        </p:nvSpPr>
        <p:spPr>
          <a:xfrm>
            <a:off x="1090863" y="535900"/>
            <a:ext cx="954505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" sz="2200" b="1" dirty="0">
                <a:solidFill>
                  <a:prstClr val="black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5. El joven promotor debe vigilar que no haya desviaciones del tema, ni monólogos, ni discusiones repetitivas.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 sz="22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" sz="2200" b="1" dirty="0">
                <a:solidFill>
                  <a:prstClr val="black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6. La verdad se construye entre todos. </a:t>
            </a:r>
            <a:r>
              <a:rPr lang="es-ES" sz="2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Nadie impone su criterio</a:t>
            </a:r>
            <a:r>
              <a:rPr lang="es-ES" sz="2200" b="1" dirty="0">
                <a:solidFill>
                  <a:prstClr val="black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, ni siquiera el joven promotor. El dialogo debe ser abierto y crítico.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 sz="22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" sz="2200" b="1" dirty="0">
                <a:solidFill>
                  <a:prstClr val="black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7. Pensar diferente o tener un punto de </a:t>
            </a:r>
            <a:r>
              <a:rPr lang="es-ES" sz="22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vista distinto</a:t>
            </a:r>
            <a:r>
              <a:rPr lang="es-ES" sz="2200" b="1" dirty="0">
                <a:solidFill>
                  <a:prstClr val="black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 no debe romper el </a:t>
            </a:r>
            <a:r>
              <a:rPr lang="es-ES" sz="22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afecto ni la unidad</a:t>
            </a:r>
            <a:r>
              <a:rPr lang="es-ES" sz="2200" b="1" dirty="0">
                <a:solidFill>
                  <a:prstClr val="black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. Se vale disentir, pero amando.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 sz="22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" sz="2200" b="1" dirty="0">
                <a:solidFill>
                  <a:prstClr val="black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8. El espacio y la actitud corporal deben favorecer el diálogo.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" sz="2200" b="1" dirty="0">
                <a:solidFill>
                  <a:prstClr val="black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9. Todos debemos </a:t>
            </a:r>
            <a:r>
              <a:rPr lang="es-ES" sz="2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guardar absoluta discreción </a:t>
            </a:r>
            <a:r>
              <a:rPr lang="es-ES" sz="2200" b="1" dirty="0">
                <a:solidFill>
                  <a:prstClr val="black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de lo que se hable en el equipo.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MX" sz="22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s-ES" sz="2200" b="1" dirty="0">
                <a:solidFill>
                  <a:prstClr val="black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10. Si hubiera algún conflicto (chisme, ofensa o actitud negativa), todos debemos </a:t>
            </a:r>
            <a:r>
              <a:rPr lang="es-ES" sz="22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frenarlo de inmediato y practicar el perdón cristiano</a:t>
            </a:r>
            <a:r>
              <a:rPr lang="es-ES" sz="2200" b="1" dirty="0">
                <a:solidFill>
                  <a:prstClr val="black"/>
                </a:solidFill>
                <a:latin typeface="Century Gothic" panose="020B0502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endParaRPr lang="es-ES" sz="2200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s-MX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5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B954691-2730-4461-A8DA-88304786EF26}"/>
              </a:ext>
            </a:extLst>
          </p:cNvPr>
          <p:cNvSpPr txBox="1"/>
          <p:nvPr/>
        </p:nvSpPr>
        <p:spPr>
          <a:xfrm>
            <a:off x="2563827" y="435904"/>
            <a:ext cx="78899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0EA997"/>
                </a:solidFill>
                <a:latin typeface="Century Gothic" panose="020B0502020202020204" pitchFamily="34" charset="0"/>
              </a:rPr>
              <a:t>Dinámica de presentación</a:t>
            </a:r>
          </a:p>
          <a:p>
            <a:pPr algn="ctr"/>
            <a:r>
              <a:rPr lang="es-MX" sz="5400" b="1" dirty="0">
                <a:solidFill>
                  <a:srgbClr val="0EA997"/>
                </a:solidFill>
                <a:latin typeface="Century Gothic" panose="020B0502020202020204" pitchFamily="34" charset="0"/>
              </a:rPr>
              <a:t>“Tengamos una cita”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84380B-3B6D-4602-82FF-41538F90C6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58" t="50000" r="30270" b="10792"/>
          <a:stretch/>
        </p:blipFill>
        <p:spPr>
          <a:xfrm>
            <a:off x="3581399" y="3515497"/>
            <a:ext cx="5226908" cy="26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94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F34740-FEE7-404B-9EE5-6243B0F94EA4}"/>
              </a:ext>
            </a:extLst>
          </p:cNvPr>
          <p:cNvSpPr txBox="1"/>
          <p:nvPr/>
        </p:nvSpPr>
        <p:spPr>
          <a:xfrm>
            <a:off x="3583459" y="716692"/>
            <a:ext cx="5708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latin typeface="Century Gothic" panose="020B0502020202020204" pitchFamily="34" charset="0"/>
              </a:rPr>
              <a:t>Dinámica de la Silla Rusa</a:t>
            </a:r>
          </a:p>
        </p:txBody>
      </p:sp>
      <p:pic>
        <p:nvPicPr>
          <p:cNvPr id="3074" name="Picture 2" descr="Resultado de imagen para dinamica de la silla">
            <a:extLst>
              <a:ext uri="{FF2B5EF4-FFF2-40B4-BE49-F238E27FC236}">
                <a16:creationId xmlns:a16="http://schemas.microsoft.com/office/drawing/2014/main" id="{E37B4B25-895A-40A0-AD15-FA0585BA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12" y="2358108"/>
            <a:ext cx="6114456" cy="349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81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http://2.bp.blogspot.com/-TvVthLpDK8g/UCPsLRY8ISI/AAAAAAAA8MY/kfDk6RyPhcs/s1600/Vectores+Cristianos+TDX+31.jpg">
            <a:extLst>
              <a:ext uri="{FF2B5EF4-FFF2-40B4-BE49-F238E27FC236}">
                <a16:creationId xmlns:a16="http://schemas.microsoft.com/office/drawing/2014/main" id="{BEC8A38B-958A-49FD-AA37-163D0299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842" y="2733746"/>
            <a:ext cx="2874228" cy="28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DD5867D-36CA-491E-A3BD-29F744126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8343" y="1070764"/>
            <a:ext cx="7103904" cy="129365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000090"/>
                </a:solidFill>
              </a:rPr>
              <a:t>Líderes al estilo de  JESÚS  </a:t>
            </a:r>
          </a:p>
        </p:txBody>
      </p:sp>
    </p:spTree>
    <p:extLst>
      <p:ext uri="{BB962C8B-B14F-4D97-AF65-F5344CB8AC3E}">
        <p14:creationId xmlns:p14="http://schemas.microsoft.com/office/powerpoint/2010/main" val="27070489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366948-846F-4FEF-BE19-1B2566C99FE4}"/>
              </a:ext>
            </a:extLst>
          </p:cNvPr>
          <p:cNvSpPr txBox="1"/>
          <p:nvPr/>
        </p:nvSpPr>
        <p:spPr>
          <a:xfrm>
            <a:off x="3150973" y="1569308"/>
            <a:ext cx="60177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err="1"/>
              <a:t>Video:El</a:t>
            </a:r>
            <a:r>
              <a:rPr lang="es-MX" sz="4000" dirty="0"/>
              <a:t> mejor Líder de la Historia</a:t>
            </a:r>
          </a:p>
          <a:p>
            <a:pPr algn="ctr"/>
            <a:r>
              <a:rPr lang="es-MX" sz="4000" dirty="0">
                <a:hlinkClick r:id="rId4"/>
              </a:rPr>
              <a:t>https://www.youtube.com/watch?v=ffEM56kKoEM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4241814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9F80C-9198-4A62-9661-0A83AEC8962E}"/>
              </a:ext>
            </a:extLst>
          </p:cNvPr>
          <p:cNvSpPr txBox="1">
            <a:spLocks/>
          </p:cNvSpPr>
          <p:nvPr/>
        </p:nvSpPr>
        <p:spPr>
          <a:xfrm>
            <a:off x="2885796" y="1920157"/>
            <a:ext cx="7333242" cy="3764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Arial" charset="0"/>
                <a:ea typeface="Arial" charset="0"/>
                <a:cs typeface="Arial" charset="0"/>
              </a:rPr>
              <a:t>Si bien hay características de la </a:t>
            </a:r>
            <a:r>
              <a:rPr lang="es-ES" b="1" dirty="0">
                <a:latin typeface="Arial" charset="0"/>
                <a:ea typeface="Arial" charset="0"/>
                <a:cs typeface="Arial" charset="0"/>
              </a:rPr>
              <a:t>PERSONALIDAD</a:t>
            </a:r>
            <a:r>
              <a:rPr lang="es-ES" dirty="0">
                <a:solidFill>
                  <a:srgbClr val="D11D2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que facilitan el liderazgo, también. . .</a:t>
            </a:r>
          </a:p>
          <a:p>
            <a:r>
              <a:rPr lang="es-E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b="1" dirty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SE DESARROLLA A TRAVÉS DE LA PREPARACIÓN PERSONAL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r>
              <a:rPr lang="es-ES" sz="2600" dirty="0">
                <a:latin typeface="Arial" charset="0"/>
                <a:ea typeface="Arial" charset="0"/>
                <a:cs typeface="Arial" charset="0"/>
              </a:rPr>
              <a:t>de la </a:t>
            </a:r>
            <a:r>
              <a:rPr lang="es-ES" sz="26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adquisición de habilidades</a:t>
            </a:r>
            <a:r>
              <a:rPr lang="es-ES" sz="26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s-ES" sz="2600" b="1" dirty="0">
                <a:latin typeface="Arial" charset="0"/>
                <a:ea typeface="Arial" charset="0"/>
                <a:cs typeface="Arial" charset="0"/>
              </a:rPr>
              <a:t>capacidades, </a:t>
            </a:r>
            <a:r>
              <a:rPr lang="es-ES" sz="26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hábitos</a:t>
            </a:r>
            <a:r>
              <a:rPr lang="es-ES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r>
              <a:rPr lang="es-ES" dirty="0">
                <a:latin typeface="Arial" charset="0"/>
                <a:ea typeface="Arial" charset="0"/>
                <a:cs typeface="Arial" charset="0"/>
              </a:rPr>
              <a:t>aunado a </a:t>
            </a:r>
            <a:r>
              <a:rPr lang="es-ES" sz="2600" dirty="0"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es-ES" sz="26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práctica de valores y principios </a:t>
            </a:r>
            <a:r>
              <a:rPr lang="es-ES" dirty="0">
                <a:latin typeface="Arial" charset="0"/>
                <a:ea typeface="Arial" charset="0"/>
                <a:cs typeface="Arial" charset="0"/>
              </a:rPr>
              <a:t>afines a los intereses del grupo.</a:t>
            </a:r>
            <a:endParaRPr lang="es-MX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5" name="Rectángulo 1">
            <a:extLst>
              <a:ext uri="{FF2B5EF4-FFF2-40B4-BE49-F238E27FC236}">
                <a16:creationId xmlns:a16="http://schemas.microsoft.com/office/drawing/2014/main" id="{1D280A62-2F6F-42A1-87FD-D26B6F76FCA5}"/>
              </a:ext>
            </a:extLst>
          </p:cNvPr>
          <p:cNvSpPr txBox="1">
            <a:spLocks/>
          </p:cNvSpPr>
          <p:nvPr/>
        </p:nvSpPr>
        <p:spPr>
          <a:xfrm>
            <a:off x="3610398" y="629606"/>
            <a:ext cx="5339498" cy="523220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¿EL LÍDER NACE O SE HACE?</a:t>
            </a:r>
          </a:p>
        </p:txBody>
      </p:sp>
    </p:spTree>
    <p:extLst>
      <p:ext uri="{BB962C8B-B14F-4D97-AF65-F5344CB8AC3E}">
        <p14:creationId xmlns:p14="http://schemas.microsoft.com/office/powerpoint/2010/main" val="3471044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E158FA2-F04D-452E-B99B-D4EB71A1F86C}"/>
              </a:ext>
            </a:extLst>
          </p:cNvPr>
          <p:cNvSpPr txBox="1">
            <a:spLocks/>
          </p:cNvSpPr>
          <p:nvPr/>
        </p:nvSpPr>
        <p:spPr>
          <a:xfrm>
            <a:off x="3445315" y="613806"/>
            <a:ext cx="5796040" cy="696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90"/>
                </a:solidFill>
              </a:rPr>
              <a:t>1. Corrección </a:t>
            </a:r>
            <a:r>
              <a:rPr lang="en-US" sz="4000" b="1" dirty="0" err="1">
                <a:solidFill>
                  <a:srgbClr val="000090"/>
                </a:solidFill>
              </a:rPr>
              <a:t>Fraterna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A0ECB-8287-454E-B56A-88266338BBF2}"/>
              </a:ext>
            </a:extLst>
          </p:cNvPr>
          <p:cNvSpPr txBox="1">
            <a:spLocks/>
          </p:cNvSpPr>
          <p:nvPr/>
        </p:nvSpPr>
        <p:spPr>
          <a:xfrm>
            <a:off x="2563580" y="1636486"/>
            <a:ext cx="8042276" cy="3585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Al trabajar con personas, suceden situaciones que ocasionan problema o malestar en el grupo.</a:t>
            </a:r>
          </a:p>
          <a:p>
            <a:r>
              <a:rPr lang="es-MX" b="1" dirty="0"/>
              <a:t>No</a:t>
            </a:r>
            <a:r>
              <a:rPr lang="es-MX" dirty="0"/>
              <a:t> se trata </a:t>
            </a:r>
            <a:r>
              <a:rPr lang="es-MX" b="1" dirty="0"/>
              <a:t>de regañar y exponer </a:t>
            </a:r>
            <a:r>
              <a:rPr lang="es-MX" dirty="0"/>
              <a:t>a quien </a:t>
            </a:r>
            <a:r>
              <a:rPr lang="es-MX" b="1" dirty="0"/>
              <a:t>ha hecho algo equivocado</a:t>
            </a:r>
            <a:r>
              <a:rPr lang="es-MX" dirty="0"/>
              <a:t> sino de </a:t>
            </a:r>
            <a:r>
              <a:rPr lang="es-MX" b="1" dirty="0"/>
              <a:t>hablarlo y corregirle </a:t>
            </a:r>
            <a:r>
              <a:rPr lang="es-MX" dirty="0"/>
              <a:t>sin hacerle sentir menos, o que ha cometido un grave error. </a:t>
            </a:r>
          </a:p>
          <a:p>
            <a:r>
              <a:rPr lang="es-MX" dirty="0"/>
              <a:t>Debemos </a:t>
            </a:r>
            <a:r>
              <a:rPr lang="es-MX" b="1" dirty="0"/>
              <a:t>cuidar nuestras palabras. </a:t>
            </a:r>
            <a:r>
              <a:rPr lang="es-MX" dirty="0"/>
              <a:t>Lo importante es la persona.</a:t>
            </a:r>
          </a:p>
          <a:p>
            <a:endParaRPr lang="es-MX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2B8F0B-7DE5-40FD-BD61-E15A1C179EC0}"/>
              </a:ext>
            </a:extLst>
          </p:cNvPr>
          <p:cNvSpPr txBox="1">
            <a:spLocks/>
          </p:cNvSpPr>
          <p:nvPr/>
        </p:nvSpPr>
        <p:spPr>
          <a:xfrm>
            <a:off x="2001795" y="4992130"/>
            <a:ext cx="3830234" cy="186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800" i="1" dirty="0">
                <a:latin typeface="Arial" charset="0"/>
                <a:ea typeface="Arial" charset="0"/>
                <a:cs typeface="Arial" charset="0"/>
              </a:rPr>
              <a:t>Una cosa es ser amigo y otra es ser cómplice.</a:t>
            </a:r>
          </a:p>
          <a:p>
            <a:endParaRPr lang="en-US" sz="2800" dirty="0"/>
          </a:p>
        </p:txBody>
      </p:sp>
      <p:pic>
        <p:nvPicPr>
          <p:cNvPr id="7" name="Imagen 1">
            <a:extLst>
              <a:ext uri="{FF2B5EF4-FFF2-40B4-BE49-F238E27FC236}">
                <a16:creationId xmlns:a16="http://schemas.microsoft.com/office/drawing/2014/main" id="{89FFA0E6-D5DF-4E12-8FEA-86504E960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77" y="4345597"/>
            <a:ext cx="1989178" cy="175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327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3">
            <a:extLst>
              <a:ext uri="{FF2B5EF4-FFF2-40B4-BE49-F238E27FC236}">
                <a16:creationId xmlns:a16="http://schemas.microsoft.com/office/drawing/2014/main" id="{0F626B90-D46D-4141-AA1A-B96ACD825DA6}"/>
              </a:ext>
            </a:extLst>
          </p:cNvPr>
          <p:cNvSpPr txBox="1"/>
          <p:nvPr/>
        </p:nvSpPr>
        <p:spPr>
          <a:xfrm>
            <a:off x="2510416" y="2207915"/>
            <a:ext cx="23568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Actitudes Positivas </a:t>
            </a:r>
          </a:p>
          <a:p>
            <a:pPr algn="ctr"/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Cualidades que la persona posee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33EF600-7C62-4715-BDAC-B11025ACFBAC}"/>
              </a:ext>
            </a:extLst>
          </p:cNvPr>
          <p:cNvSpPr txBox="1"/>
          <p:nvPr/>
        </p:nvSpPr>
        <p:spPr>
          <a:xfrm>
            <a:off x="8148242" y="1965571"/>
            <a:ext cx="23568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Actitudes Positivas</a:t>
            </a:r>
          </a:p>
          <a:p>
            <a:pPr algn="ctr"/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Conductas que se desea observe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F67D8A-6EB2-419F-A40F-78784D7ADD2C}"/>
              </a:ext>
            </a:extLst>
          </p:cNvPr>
          <p:cNvSpPr txBox="1"/>
          <p:nvPr/>
        </p:nvSpPr>
        <p:spPr>
          <a:xfrm>
            <a:off x="5128633" y="2371248"/>
            <a:ext cx="27582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Área de Oportunidad</a:t>
            </a:r>
          </a:p>
          <a:p>
            <a:pPr algn="ctr"/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Situación negativa que presentó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F0C688-FDD1-4C95-BB67-B37C6FD46AC8}"/>
              </a:ext>
            </a:extLst>
          </p:cNvPr>
          <p:cNvSpPr txBox="1"/>
          <p:nvPr/>
        </p:nvSpPr>
        <p:spPr>
          <a:xfrm>
            <a:off x="2535412" y="3023061"/>
            <a:ext cx="23568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Responsable</a:t>
            </a:r>
          </a:p>
          <a:p>
            <a:pPr marL="342900" indent="-342900">
              <a:buAutoNum type="arabicPeriod"/>
            </a:pP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Obediente</a:t>
            </a:r>
          </a:p>
          <a:p>
            <a:pPr marL="342900" indent="-342900">
              <a:buAutoNum type="arabicPeriod"/>
            </a:pP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Cariñoso</a:t>
            </a:r>
          </a:p>
          <a:p>
            <a:pPr marL="342900" indent="-342900">
              <a:buAutoNum type="arabicPeriod"/>
            </a:pP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Limpio</a:t>
            </a:r>
          </a:p>
          <a:p>
            <a:pPr marL="342900" indent="-342900">
              <a:buAutoNum type="arabicPeriod"/>
            </a:pP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Ordenado</a:t>
            </a:r>
          </a:p>
          <a:p>
            <a:pPr marL="342900" indent="-342900">
              <a:buAutoNum type="arabicPeriod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Entusiasta</a:t>
            </a:r>
          </a:p>
          <a:p>
            <a:pPr marL="342900" indent="-342900">
              <a:buAutoNum type="arabicPeriod"/>
            </a:pP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Generoso</a:t>
            </a:r>
          </a:p>
          <a:p>
            <a:pPr marL="342900" indent="-342900">
              <a:buAutoNum type="arabicPeriod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Participativo</a:t>
            </a:r>
          </a:p>
          <a:p>
            <a:pPr marL="342900" indent="-342900">
              <a:buAutoNum type="arabicPeriod"/>
            </a:pP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Emprendedor</a:t>
            </a:r>
          </a:p>
          <a:p>
            <a:pPr marL="342900" indent="-342900">
              <a:buAutoNum type="arabicPeriod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Creativo</a:t>
            </a:r>
            <a:endParaRPr lang="es-ES_tradnl" sz="18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AutoNum type="arabicPeriod"/>
            </a:pPr>
            <a:endParaRPr lang="es-ES_tradnl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CE63A1-427B-44E7-9A25-4D9F18A4E11E}"/>
              </a:ext>
            </a:extLst>
          </p:cNvPr>
          <p:cNvSpPr txBox="1"/>
          <p:nvPr/>
        </p:nvSpPr>
        <p:spPr>
          <a:xfrm>
            <a:off x="5366081" y="3177237"/>
            <a:ext cx="23568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Agresivo</a:t>
            </a:r>
          </a:p>
          <a:p>
            <a:pPr marL="342900" indent="-342900">
              <a:buAutoNum type="arabicPeriod"/>
            </a:pP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Malhumorado</a:t>
            </a:r>
          </a:p>
          <a:p>
            <a:pPr marL="342900" indent="-342900">
              <a:buAutoNum type="arabicPeriod"/>
            </a:pP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Impuntual</a:t>
            </a:r>
          </a:p>
          <a:p>
            <a:pPr marL="342900" indent="-342900">
              <a:buAutoNum type="arabicPeriod"/>
            </a:pP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Perezoso</a:t>
            </a:r>
          </a:p>
          <a:p>
            <a:pPr marL="342900" indent="-342900">
              <a:buAutoNum type="arabicPeriod"/>
            </a:pP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Distraído</a:t>
            </a:r>
          </a:p>
          <a:p>
            <a:pPr marL="342900" indent="-342900">
              <a:buAutoNum type="arabicPeriod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Grosero</a:t>
            </a:r>
          </a:p>
          <a:p>
            <a:pPr marL="342900" indent="-342900">
              <a:buAutoNum type="arabicPeriod"/>
            </a:pP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Irrespetuoso</a:t>
            </a:r>
          </a:p>
          <a:p>
            <a:pPr marL="342900" indent="-342900">
              <a:buAutoNum type="arabicPeriod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Poco participativo</a:t>
            </a:r>
          </a:p>
          <a:p>
            <a:pPr marL="342900" indent="-342900">
              <a:buAutoNum type="arabicPeriod"/>
            </a:pP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Desacomedido</a:t>
            </a:r>
          </a:p>
        </p:txBody>
      </p:sp>
      <p:sp>
        <p:nvSpPr>
          <p:cNvPr id="9" name="CuadroTexto 9">
            <a:extLst>
              <a:ext uri="{FF2B5EF4-FFF2-40B4-BE49-F238E27FC236}">
                <a16:creationId xmlns:a16="http://schemas.microsoft.com/office/drawing/2014/main" id="{A9FFC2B6-FCA3-4197-9C6F-EAC3A69DD8EA}"/>
              </a:ext>
            </a:extLst>
          </p:cNvPr>
          <p:cNvSpPr txBox="1"/>
          <p:nvPr/>
        </p:nvSpPr>
        <p:spPr>
          <a:xfrm>
            <a:off x="8469890" y="2762455"/>
            <a:ext cx="23568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Humilde</a:t>
            </a:r>
          </a:p>
          <a:p>
            <a:pPr marL="342900" indent="-342900">
              <a:buAutoNum type="arabicPeriod"/>
            </a:pP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Positivo</a:t>
            </a:r>
          </a:p>
          <a:p>
            <a:pPr marL="342900" indent="-342900">
              <a:buAutoNum type="arabicPeriod"/>
            </a:pP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Fraterno</a:t>
            </a:r>
          </a:p>
          <a:p>
            <a:pPr marL="342900" indent="-342900">
              <a:buAutoNum type="arabicPeriod"/>
            </a:pP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Sincero</a:t>
            </a:r>
          </a:p>
          <a:p>
            <a:pPr marL="342900" indent="-342900">
              <a:buAutoNum type="arabicPeriod"/>
            </a:pP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Eficiente</a:t>
            </a:r>
          </a:p>
          <a:p>
            <a:pPr marL="342900" indent="-342900">
              <a:buAutoNum type="arabicPeriod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Amable</a:t>
            </a:r>
          </a:p>
          <a:p>
            <a:pPr marL="342900" indent="-342900">
              <a:buAutoNum type="arabicPeriod"/>
            </a:pP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Puntual</a:t>
            </a:r>
          </a:p>
          <a:p>
            <a:pPr marL="342900" indent="-342900">
              <a:buAutoNum type="arabicPeriod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Cooperador</a:t>
            </a:r>
          </a:p>
          <a:p>
            <a:pPr marL="342900" indent="-342900">
              <a:buAutoNum type="arabicPeriod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Cortés</a:t>
            </a:r>
          </a:p>
          <a:p>
            <a:pPr marL="342900" indent="-342900">
              <a:buAutoNum type="arabicPeriod"/>
            </a:pPr>
            <a:r>
              <a:rPr lang="es-ES_tradnl" sz="1800" dirty="0">
                <a:latin typeface="Arial" charset="0"/>
                <a:ea typeface="Arial" charset="0"/>
                <a:cs typeface="Arial" charset="0"/>
              </a:rPr>
              <a:t>Servicial</a:t>
            </a:r>
          </a:p>
          <a:p>
            <a:pPr marL="342900" indent="-342900">
              <a:buAutoNum type="arabicPeriod"/>
            </a:pPr>
            <a:endParaRPr lang="es-ES_tradnl" sz="18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AutoNum type="arabicPeriod"/>
            </a:pPr>
            <a:endParaRPr lang="es-ES_tradnl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id="{A40E132E-9BCE-4B49-8725-B4AB8FA5E77F}"/>
              </a:ext>
            </a:extLst>
          </p:cNvPr>
          <p:cNvSpPr txBox="1"/>
          <p:nvPr/>
        </p:nvSpPr>
        <p:spPr>
          <a:xfrm>
            <a:off x="3921521" y="1225631"/>
            <a:ext cx="6905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dirty="0">
                <a:solidFill>
                  <a:srgbClr val="000090"/>
                </a:solidFill>
                <a:latin typeface="Architects Daughter" charset="0"/>
                <a:ea typeface="Architects Daughter" charset="0"/>
                <a:cs typeface="Architects Daughter" charset="0"/>
              </a:rPr>
              <a:t>1. Ejercicio de Corrección fraterna</a:t>
            </a:r>
          </a:p>
        </p:txBody>
      </p:sp>
    </p:spTree>
    <p:extLst>
      <p:ext uri="{BB962C8B-B14F-4D97-AF65-F5344CB8AC3E}">
        <p14:creationId xmlns:p14="http://schemas.microsoft.com/office/powerpoint/2010/main" val="32221773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4F6C61-2B55-4C33-A3F2-9F038B3DBA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346650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572665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FDE5F25-888C-4DED-84B4-390792212FC9}"/>
              </a:ext>
            </a:extLst>
          </p:cNvPr>
          <p:cNvSpPr txBox="1">
            <a:spLocks/>
          </p:cNvSpPr>
          <p:nvPr/>
        </p:nvSpPr>
        <p:spPr>
          <a:xfrm>
            <a:off x="3513602" y="700926"/>
            <a:ext cx="5634353" cy="19557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b="1">
                <a:solidFill>
                  <a:srgbClr val="0070C0"/>
                </a:solidFill>
              </a:rPr>
              <a:t>Todos estamos llamados a ser líderes como Jesús </a:t>
            </a:r>
            <a:endParaRPr lang="es-MX" sz="4400" b="1" dirty="0">
              <a:solidFill>
                <a:srgbClr val="0070C0"/>
              </a:solidFill>
            </a:endParaRPr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F66E24E8-0B55-423D-9581-9E24CF2C8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46" y="2753495"/>
            <a:ext cx="1898759" cy="28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9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96EA52-7549-4875-A421-034F2D83F353}"/>
              </a:ext>
            </a:extLst>
          </p:cNvPr>
          <p:cNvSpPr txBox="1"/>
          <p:nvPr/>
        </p:nvSpPr>
        <p:spPr>
          <a:xfrm>
            <a:off x="3905128" y="1136822"/>
            <a:ext cx="6709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/>
              <a:t>Preguntas</a:t>
            </a:r>
          </a:p>
          <a:p>
            <a:endParaRPr lang="es-MX" sz="4800" dirty="0"/>
          </a:p>
        </p:txBody>
      </p:sp>
      <p:sp>
        <p:nvSpPr>
          <p:cNvPr id="5" name="CuadroTexto 5">
            <a:extLst>
              <a:ext uri="{FF2B5EF4-FFF2-40B4-BE49-F238E27FC236}">
                <a16:creationId xmlns:a16="http://schemas.microsoft.com/office/drawing/2014/main" id="{F0A0E134-184D-4401-A6FE-B08B176704A4}"/>
              </a:ext>
            </a:extLst>
          </p:cNvPr>
          <p:cNvSpPr txBox="1"/>
          <p:nvPr/>
        </p:nvSpPr>
        <p:spPr>
          <a:xfrm>
            <a:off x="2606130" y="2232792"/>
            <a:ext cx="74897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800" dirty="0"/>
          </a:p>
          <a:p>
            <a:pPr marL="342900" indent="-342900">
              <a:buFont typeface="+mj-lt"/>
              <a:buAutoNum type="arabicPeriod"/>
            </a:pPr>
            <a:r>
              <a:rPr lang="es-MX" sz="2800" dirty="0"/>
              <a:t>¿Qué te llevas para implementar en tu sector y equipo zonal?</a:t>
            </a:r>
          </a:p>
          <a:p>
            <a:pPr marL="342900" indent="-342900">
              <a:buFont typeface="+mj-lt"/>
              <a:buAutoNum type="arabicPeriod"/>
            </a:pPr>
            <a:endParaRPr lang="es-MX" sz="2800" dirty="0"/>
          </a:p>
          <a:p>
            <a:pPr marL="342900" indent="-342900">
              <a:buFont typeface="+mj-lt"/>
              <a:buAutoNum type="arabicPeriod"/>
            </a:pPr>
            <a:r>
              <a:rPr lang="es-MX" sz="2800" dirty="0"/>
              <a:t> ¿Qué te gustó y qué le agregarías a esta capacitación?</a:t>
            </a:r>
          </a:p>
        </p:txBody>
      </p:sp>
    </p:spTree>
    <p:extLst>
      <p:ext uri="{BB962C8B-B14F-4D97-AF65-F5344CB8AC3E}">
        <p14:creationId xmlns:p14="http://schemas.microsoft.com/office/powerpoint/2010/main" val="22716179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5D9EA8-D7A8-4ECC-B5A6-DE43C92B3B88}"/>
              </a:ext>
            </a:extLst>
          </p:cNvPr>
          <p:cNvSpPr txBox="1"/>
          <p:nvPr/>
        </p:nvSpPr>
        <p:spPr>
          <a:xfrm>
            <a:off x="2914135" y="1386298"/>
            <a:ext cx="6363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rgbClr val="0070C0"/>
                </a:solidFill>
              </a:rPr>
              <a:t>Oración Final</a:t>
            </a:r>
          </a:p>
        </p:txBody>
      </p:sp>
      <p:pic>
        <p:nvPicPr>
          <p:cNvPr id="4100" name="Picture 4" descr="Resultado de imagen para oracion">
            <a:extLst>
              <a:ext uri="{FF2B5EF4-FFF2-40B4-BE49-F238E27FC236}">
                <a16:creationId xmlns:a16="http://schemas.microsoft.com/office/drawing/2014/main" id="{59225A62-6138-47EC-BBE1-08712B737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69" y="2880815"/>
            <a:ext cx="4227555" cy="2590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8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739ECFA-8C05-42E3-BEBD-7DE0D40A813A}"/>
              </a:ext>
            </a:extLst>
          </p:cNvPr>
          <p:cNvSpPr txBox="1"/>
          <p:nvPr/>
        </p:nvSpPr>
        <p:spPr>
          <a:xfrm>
            <a:off x="3174965" y="571110"/>
            <a:ext cx="6224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EA997"/>
                </a:solidFill>
                <a:latin typeface="Century Gothic" panose="020B0502020202020204" pitchFamily="34" charset="0"/>
              </a:rPr>
              <a:t>OBJETIVOS</a:t>
            </a:r>
          </a:p>
        </p:txBody>
      </p:sp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uadroTexto 2">
            <a:extLst>
              <a:ext uri="{FF2B5EF4-FFF2-40B4-BE49-F238E27FC236}">
                <a16:creationId xmlns:a16="http://schemas.microsoft.com/office/drawing/2014/main" id="{872D6881-5BB1-4B4B-82A7-26742B163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306" y="2600088"/>
            <a:ext cx="99029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3200" b="1" i="1" dirty="0">
                <a:solidFill>
                  <a:srgbClr val="432B2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1.-Implementar con eficacia la preparación y vivencia del Ciclo Básico de Formación en la Zona, a través de la adecuada información y ejecución de las funciones y actividades de los Jóvenes Promotores.</a:t>
            </a:r>
          </a:p>
        </p:txBody>
      </p:sp>
    </p:spTree>
    <p:extLst>
      <p:ext uri="{BB962C8B-B14F-4D97-AF65-F5344CB8AC3E}">
        <p14:creationId xmlns:p14="http://schemas.microsoft.com/office/powerpoint/2010/main" val="2623675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5D9EA8-D7A8-4ECC-B5A6-DE43C92B3B88}"/>
              </a:ext>
            </a:extLst>
          </p:cNvPr>
          <p:cNvSpPr txBox="1"/>
          <p:nvPr/>
        </p:nvSpPr>
        <p:spPr>
          <a:xfrm>
            <a:off x="3089189" y="1521420"/>
            <a:ext cx="6363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rgbClr val="0070C0"/>
                </a:solidFill>
              </a:rPr>
              <a:t>¡ </a:t>
            </a:r>
            <a:r>
              <a:rPr lang="es-MX" sz="4400" b="1" dirty="0">
                <a:solidFill>
                  <a:srgbClr val="0070C0"/>
                </a:solidFill>
              </a:rPr>
              <a:t>Gracias por su asistencia!</a:t>
            </a:r>
          </a:p>
        </p:txBody>
      </p:sp>
      <p:pic>
        <p:nvPicPr>
          <p:cNvPr id="4098" name="Picture 2" descr="La imagen puede contener: cielo, pÃ¡jaro, texto y exterior">
            <a:extLst>
              <a:ext uri="{FF2B5EF4-FFF2-40B4-BE49-F238E27FC236}">
                <a16:creationId xmlns:a16="http://schemas.microsoft.com/office/drawing/2014/main" id="{D415EB8A-62F1-4253-8706-5390FED7F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94" y="2290861"/>
            <a:ext cx="8814486" cy="3342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8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3">
            <a:extLst>
              <a:ext uri="{FF2B5EF4-FFF2-40B4-BE49-F238E27FC236}">
                <a16:creationId xmlns:a16="http://schemas.microsoft.com/office/drawing/2014/main" id="{75F25C6F-7D76-463C-AF15-8321FABF7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911" y="2506946"/>
            <a:ext cx="800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3200" b="1" i="1" dirty="0">
                <a:solidFill>
                  <a:srgbClr val="432B2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2.-Asegurar que el CBF se viva de acuerdo a los lineamientos del MFC en los equipos de sus Zona.</a:t>
            </a:r>
          </a:p>
        </p:txBody>
      </p:sp>
      <p:sp>
        <p:nvSpPr>
          <p:cNvPr id="8" name="CuadroTexto 2">
            <a:extLst>
              <a:ext uri="{FF2B5EF4-FFF2-40B4-BE49-F238E27FC236}">
                <a16:creationId xmlns:a16="http://schemas.microsoft.com/office/drawing/2014/main" id="{0D9D9B76-7BB8-42B9-A620-C8DE04491E2E}"/>
              </a:ext>
            </a:extLst>
          </p:cNvPr>
          <p:cNvSpPr txBox="1"/>
          <p:nvPr/>
        </p:nvSpPr>
        <p:spPr>
          <a:xfrm>
            <a:off x="3174965" y="571110"/>
            <a:ext cx="6224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EA997"/>
                </a:solidFill>
                <a:latin typeface="Century Gothic" panose="020B0502020202020204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229492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F3C7E70-FF1F-4C79-B1E5-C514640399C2}"/>
              </a:ext>
            </a:extLst>
          </p:cNvPr>
          <p:cNvSpPr txBox="1"/>
          <p:nvPr/>
        </p:nvSpPr>
        <p:spPr>
          <a:xfrm>
            <a:off x="2983957" y="562202"/>
            <a:ext cx="6224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EA997"/>
                </a:solidFill>
                <a:latin typeface="Century Gothic" panose="020B0502020202020204" pitchFamily="34" charset="0"/>
              </a:rPr>
              <a:t>Cita Bíblica</a:t>
            </a:r>
          </a:p>
          <a:p>
            <a:pPr algn="ctr"/>
            <a:endParaRPr lang="es-MX" sz="4000" b="1" dirty="0">
              <a:solidFill>
                <a:srgbClr val="0EA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B2C98045-5B43-4A39-B3E0-91EE9D2FC0E5}"/>
              </a:ext>
            </a:extLst>
          </p:cNvPr>
          <p:cNvSpPr txBox="1"/>
          <p:nvPr/>
        </p:nvSpPr>
        <p:spPr>
          <a:xfrm>
            <a:off x="-321997" y="3075057"/>
            <a:ext cx="6224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EA997"/>
                </a:solidFill>
                <a:latin typeface="Century Gothic" panose="020B0502020202020204" pitchFamily="34" charset="0"/>
              </a:rPr>
              <a:t>San Juan 15,16</a:t>
            </a:r>
          </a:p>
        </p:txBody>
      </p:sp>
      <p:pic>
        <p:nvPicPr>
          <p:cNvPr id="1026" name="Picture 2" descr="Resultado de imagen para cita biblica juan 15 16">
            <a:extLst>
              <a:ext uri="{FF2B5EF4-FFF2-40B4-BE49-F238E27FC236}">
                <a16:creationId xmlns:a16="http://schemas.microsoft.com/office/drawing/2014/main" id="{F8C486F3-1FA6-4676-A385-8E2776FCD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8"/>
          <a:stretch/>
        </p:blipFill>
        <p:spPr bwMode="auto">
          <a:xfrm>
            <a:off x="5066269" y="2019664"/>
            <a:ext cx="5803557" cy="28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81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0A7BF07-FE98-4D6C-8F88-205BDB59B417}"/>
              </a:ext>
            </a:extLst>
          </p:cNvPr>
          <p:cNvSpPr txBox="1">
            <a:spLocks/>
          </p:cNvSpPr>
          <p:nvPr/>
        </p:nvSpPr>
        <p:spPr>
          <a:xfrm>
            <a:off x="3515792" y="1243725"/>
            <a:ext cx="5634353" cy="10027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base">
              <a:lnSpc>
                <a:spcPct val="120000"/>
              </a:lnSpc>
              <a:spcAft>
                <a:spcPct val="70000"/>
              </a:spcAft>
              <a:defRPr/>
            </a:pPr>
            <a:r>
              <a:rPr lang="es-MX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rPr>
              <a:t>Art. 26, 27 del Reglamento del MFC</a:t>
            </a:r>
            <a:br>
              <a:rPr lang="es-E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ea typeface="+mn-ea"/>
                <a:cs typeface="Times New Roman" pitchFamily="18" charset="0"/>
              </a:rPr>
            </a:br>
            <a:r>
              <a:rPr lang="es-MX" sz="3200" b="1" i="1" dirty="0">
                <a:latin typeface="Century Gothic" panose="020B0502020202020204" pitchFamily="34" charset="0"/>
                <a:cs typeface="Times New Roman"/>
              </a:rPr>
              <a:t>¿Qué es un Equipo Zonal?</a:t>
            </a:r>
            <a:endParaRPr lang="es-MX" sz="3200" dirty="0">
              <a:latin typeface="Century Gothic" panose="020B05020202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0E07EB3-4B85-4CF4-8BED-E4D7DD19FD35}"/>
              </a:ext>
            </a:extLst>
          </p:cNvPr>
          <p:cNvSpPr txBox="1">
            <a:spLocks/>
          </p:cNvSpPr>
          <p:nvPr/>
        </p:nvSpPr>
        <p:spPr>
          <a:xfrm>
            <a:off x="2202739" y="2046147"/>
            <a:ext cx="7959515" cy="3568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3000" b="1" i="1" dirty="0">
              <a:latin typeface="Century Gothic" panose="020B0502020202020204" pitchFamily="34" charset="0"/>
              <a:cs typeface="Times New Roman"/>
            </a:endParaRPr>
          </a:p>
          <a:p>
            <a:endParaRPr lang="es-MX" sz="3000" b="1" i="1" dirty="0">
              <a:latin typeface="Century Gothic" panose="020B0502020202020204" pitchFamily="34" charset="0"/>
              <a:cs typeface="Times New Roman"/>
            </a:endParaRPr>
          </a:p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defRPr/>
            </a:pPr>
            <a:r>
              <a:rPr lang="es-MX" sz="3000" b="1" dirty="0">
                <a:latin typeface="Century Gothic" panose="020B0502020202020204" pitchFamily="34" charset="0"/>
                <a:cs typeface="Arial" panose="020B0604020202020204" pitchFamily="34" charset="0"/>
              </a:rPr>
              <a:t>Se le llama “zona” al conjunto de </a:t>
            </a:r>
            <a:r>
              <a:rPr lang="es-MX" sz="30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equipos básicos de un mismo nivel y de una determinada área geográfica</a:t>
            </a:r>
          </a:p>
          <a:p>
            <a:pPr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defRPr/>
            </a:pPr>
            <a:r>
              <a:rPr lang="es-MX" sz="3000" b="1" i="1" dirty="0">
                <a:solidFill>
                  <a:srgbClr val="432B20"/>
                </a:solidFill>
                <a:latin typeface="Century Gothic" panose="020B0502020202020204" pitchFamily="34" charset="0"/>
                <a:cs typeface="Times New Roman"/>
              </a:rPr>
              <a:t>La Zona es coordinada por el Equipo Zonal.</a:t>
            </a:r>
            <a:endParaRPr lang="es-MX" sz="3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59569" lvl="1" defTabSz="685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defRPr/>
            </a:pPr>
            <a:endParaRPr lang="es-ES" sz="3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s-MX" sz="3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6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edificio, sentado, ropa&#10;&#10;Descripción generada automáticamente">
            <a:extLst>
              <a:ext uri="{FF2B5EF4-FFF2-40B4-BE49-F238E27FC236}">
                <a16:creationId xmlns:a16="http://schemas.microsoft.com/office/drawing/2014/main" id="{44C1ADDB-7C7F-4696-898C-46FA0C5A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7"/>
          <a:stretch/>
        </p:blipFill>
        <p:spPr>
          <a:xfrm>
            <a:off x="10356980" y="5154633"/>
            <a:ext cx="1458190" cy="1453978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7B40470-4B22-4AB5-BC78-4CE16CA68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4110636"/>
              </p:ext>
            </p:extLst>
          </p:nvPr>
        </p:nvGraphicFramePr>
        <p:xfrm>
          <a:off x="3169168" y="2103429"/>
          <a:ext cx="6644208" cy="3568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2">
            <a:extLst>
              <a:ext uri="{FF2B5EF4-FFF2-40B4-BE49-F238E27FC236}">
                <a16:creationId xmlns:a16="http://schemas.microsoft.com/office/drawing/2014/main" id="{7F31DD4C-4E40-4E7D-93BC-D127FB13FA3F}"/>
              </a:ext>
            </a:extLst>
          </p:cNvPr>
          <p:cNvSpPr txBox="1"/>
          <p:nvPr/>
        </p:nvSpPr>
        <p:spPr>
          <a:xfrm>
            <a:off x="3169168" y="410472"/>
            <a:ext cx="6772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EA997"/>
                </a:solidFill>
                <a:latin typeface="Century Gothic" panose="020B0502020202020204" pitchFamily="34" charset="0"/>
              </a:rPr>
              <a:t>Estructura del Equipo Zonal</a:t>
            </a:r>
          </a:p>
          <a:p>
            <a:pPr algn="ctr"/>
            <a:endParaRPr lang="es-MX" sz="4000" b="1" dirty="0">
              <a:solidFill>
                <a:srgbClr val="0EA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20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1057</TotalTime>
  <Words>2246</Words>
  <Application>Microsoft Office PowerPoint</Application>
  <PresentationFormat>Widescreen</PresentationFormat>
  <Paragraphs>311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Architects Daughter</vt:lpstr>
      <vt:lpstr>Arial</vt:lpstr>
      <vt:lpstr>Calibri</vt:lpstr>
      <vt:lpstr>Calibri Light</vt:lpstr>
      <vt:lpstr>Century Gothic</vt:lpstr>
      <vt:lpstr>MV Boli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Podemos resumir las funciones del Promotor de Equipo Básico como: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Líderes al estilo de  JESÚS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Mirna Encinas</dc:creator>
  <cp:lastModifiedBy>Jackie Ortiz</cp:lastModifiedBy>
  <cp:revision>63</cp:revision>
  <dcterms:created xsi:type="dcterms:W3CDTF">2019-05-18T02:06:19Z</dcterms:created>
  <dcterms:modified xsi:type="dcterms:W3CDTF">2019-09-17T17:12:17Z</dcterms:modified>
</cp:coreProperties>
</file>